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29E36-B6B6-42A1-B494-B0D28446E711}" type="datetimeFigureOut">
              <a:rPr lang="it-IT" smtClean="0"/>
              <a:t>05/02/2017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226E-9B46-46E0-9C3E-3675EE2F68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8341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29E36-B6B6-42A1-B494-B0D28446E711}" type="datetimeFigureOut">
              <a:rPr lang="it-IT" smtClean="0"/>
              <a:t>05/02/2017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226E-9B46-46E0-9C3E-3675EE2F68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4704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29E36-B6B6-42A1-B494-B0D28446E711}" type="datetimeFigureOut">
              <a:rPr lang="it-IT" smtClean="0"/>
              <a:t>05/02/2017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226E-9B46-46E0-9C3E-3675EE2F68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0557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29E36-B6B6-42A1-B494-B0D28446E711}" type="datetimeFigureOut">
              <a:rPr lang="it-IT" smtClean="0"/>
              <a:t>05/02/2017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226E-9B46-46E0-9C3E-3675EE2F68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3777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29E36-B6B6-42A1-B494-B0D28446E711}" type="datetimeFigureOut">
              <a:rPr lang="it-IT" smtClean="0"/>
              <a:t>05/02/2017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226E-9B46-46E0-9C3E-3675EE2F68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3691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29E36-B6B6-42A1-B494-B0D28446E711}" type="datetimeFigureOut">
              <a:rPr lang="it-IT" smtClean="0"/>
              <a:t>05/02/2017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226E-9B46-46E0-9C3E-3675EE2F68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6352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29E36-B6B6-42A1-B494-B0D28446E711}" type="datetimeFigureOut">
              <a:rPr lang="it-IT" smtClean="0"/>
              <a:t>05/02/2017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226E-9B46-46E0-9C3E-3675EE2F68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8966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29E36-B6B6-42A1-B494-B0D28446E711}" type="datetimeFigureOut">
              <a:rPr lang="it-IT" smtClean="0"/>
              <a:t>05/02/2017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226E-9B46-46E0-9C3E-3675EE2F68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2361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29E36-B6B6-42A1-B494-B0D28446E711}" type="datetimeFigureOut">
              <a:rPr lang="it-IT" smtClean="0"/>
              <a:t>05/02/2017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226E-9B46-46E0-9C3E-3675EE2F68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5637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29E36-B6B6-42A1-B494-B0D28446E711}" type="datetimeFigureOut">
              <a:rPr lang="it-IT" smtClean="0"/>
              <a:t>05/02/2017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226E-9B46-46E0-9C3E-3675EE2F68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4209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29E36-B6B6-42A1-B494-B0D28446E711}" type="datetimeFigureOut">
              <a:rPr lang="it-IT" smtClean="0"/>
              <a:t>05/02/2017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226E-9B46-46E0-9C3E-3675EE2F68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3705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29E36-B6B6-42A1-B494-B0D28446E711}" type="datetimeFigureOut">
              <a:rPr lang="it-IT" smtClean="0"/>
              <a:t>05/02/2017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9226E-9B46-46E0-9C3E-3675EE2F68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4020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006772" y="1426143"/>
            <a:ext cx="3313043" cy="2387600"/>
          </a:xfrm>
        </p:spPr>
        <p:txBody>
          <a:bodyPr>
            <a:noAutofit/>
          </a:bodyPr>
          <a:lstStyle/>
          <a:p>
            <a:r>
              <a:rPr lang="it-IT" sz="2800" b="1" i="1" u="sng" dirty="0">
                <a:solidFill>
                  <a:srgbClr val="FF0000"/>
                </a:solidFill>
              </a:rPr>
              <a:t>LA PRESSIONE</a:t>
            </a:r>
            <a:br>
              <a:rPr lang="it-IT" sz="2800" dirty="0"/>
            </a:br>
            <a:r>
              <a:rPr lang="it-IT" sz="2800" dirty="0"/>
              <a:t>Supponiamo che su una certa superficie di area A , agisca una certa forza. Consideriamo, la componente di tale forza normale alla superficie.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97496" y="3924591"/>
            <a:ext cx="9144000" cy="1655762"/>
          </a:xfrm>
        </p:spPr>
        <p:txBody>
          <a:bodyPr>
            <a:noAutofit/>
          </a:bodyPr>
          <a:lstStyle/>
          <a:p>
            <a:r>
              <a:rPr lang="it-IT" sz="4400" dirty="0">
                <a:solidFill>
                  <a:srgbClr val="FF0000"/>
                </a:solidFill>
              </a:rPr>
              <a:t>La pressione è definita dal rapporto fra la componente della forza normale alla superficie e l’area della superficie stessa.</a:t>
            </a:r>
          </a:p>
        </p:txBody>
      </p:sp>
      <p:cxnSp>
        <p:nvCxnSpPr>
          <p:cNvPr id="5" name="Connettore diritto 4"/>
          <p:cNvCxnSpPr/>
          <p:nvPr/>
        </p:nvCxnSpPr>
        <p:spPr>
          <a:xfrm>
            <a:off x="1497496" y="2849217"/>
            <a:ext cx="26106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2355574" y="284921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</a:t>
            </a:r>
          </a:p>
        </p:txBody>
      </p:sp>
      <p:cxnSp>
        <p:nvCxnSpPr>
          <p:cNvPr id="8" name="Connettore 2 7"/>
          <p:cNvCxnSpPr/>
          <p:nvPr/>
        </p:nvCxnSpPr>
        <p:spPr>
          <a:xfrm>
            <a:off x="1908313" y="1550504"/>
            <a:ext cx="894522" cy="1298713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/>
          <p:cNvCxnSpPr/>
          <p:nvPr/>
        </p:nvCxnSpPr>
        <p:spPr>
          <a:xfrm flipV="1">
            <a:off x="2802835" y="1082607"/>
            <a:ext cx="0" cy="17666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/>
          <p:cNvCxnSpPr/>
          <p:nvPr/>
        </p:nvCxnSpPr>
        <p:spPr>
          <a:xfrm>
            <a:off x="1908313" y="1550504"/>
            <a:ext cx="89452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>
            <a:off x="2802835" y="1550504"/>
            <a:ext cx="0" cy="1298713"/>
          </a:xfrm>
          <a:prstGeom prst="straightConnector1">
            <a:avLst/>
          </a:prstGeom>
          <a:ln w="730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magin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8312" y="2018402"/>
            <a:ext cx="447262" cy="517147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0832" y="1930036"/>
            <a:ext cx="429264" cy="539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25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Si ha pertanto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853354" y="1825625"/>
            <a:ext cx="6500446" cy="2366547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L’unità di misura della pressione nel sistema internazionale è il Pascal.</a:t>
            </a:r>
          </a:p>
          <a:p>
            <a:pPr marL="0" indent="0">
              <a:buNone/>
            </a:pPr>
            <a:r>
              <a:rPr lang="it-IT" dirty="0"/>
              <a:t>Si ha una pressione di un Pascal, quando una forza di un Newton agisce su una superficie di un metro quadrato.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885" y="2363928"/>
            <a:ext cx="2327565" cy="193082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8992" y="4614204"/>
            <a:ext cx="2967211" cy="171277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</p:pic>
    </p:spTree>
    <p:extLst>
      <p:ext uri="{BB962C8B-B14F-4D97-AF65-F5344CB8AC3E}">
        <p14:creationId xmlns:p14="http://schemas.microsoft.com/office/powerpoint/2010/main" val="69853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Pressione atmosferica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91963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/>
              <a:t>La pressione atmosferica e quella pressione esercitata da una colonna d’aria al livello del mare. </a:t>
            </a:r>
          </a:p>
          <a:p>
            <a:pPr marL="0" indent="0" algn="ctr">
              <a:buNone/>
            </a:pPr>
            <a:r>
              <a:rPr lang="it-IT" dirty="0"/>
              <a:t>E’ noto che la terra è circondata da uno strato d’aria. Considerando una certa superficie, a livello del mare, su di essa insisterà il peso di una colonna d’aria. Considerando il rapporto fra il peso della colonna e l’area della superficie su cui insiste, si ottiene un certo valore di pressione che è proprio la pressione atmosferica.</a:t>
            </a:r>
          </a:p>
          <a:p>
            <a:pPr marL="0" indent="0" algn="ctr">
              <a:buNone/>
            </a:pPr>
            <a:r>
              <a:rPr lang="it-IT" dirty="0"/>
              <a:t>La relazione che lega l’atmosfera al Pascal è la seguente: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5943" y="5452525"/>
            <a:ext cx="4432808" cy="76642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</p:pic>
    </p:spTree>
    <p:extLst>
      <p:ext uri="{BB962C8B-B14F-4D97-AF65-F5344CB8AC3E}">
        <p14:creationId xmlns:p14="http://schemas.microsoft.com/office/powerpoint/2010/main" val="259546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154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LA PRESSIONE Supponiamo che su una certa superficie di area A , agisca una certa forza. Consideriamo, la componente di tale forza normale alla superficie.</vt:lpstr>
      <vt:lpstr>Si ha pertanto </vt:lpstr>
      <vt:lpstr>Pressione atmosferica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Francesco</dc:creator>
  <cp:lastModifiedBy>Francesco</cp:lastModifiedBy>
  <cp:revision>4</cp:revision>
  <dcterms:created xsi:type="dcterms:W3CDTF">2017-02-05T20:35:06Z</dcterms:created>
  <dcterms:modified xsi:type="dcterms:W3CDTF">2017-02-05T20:56:58Z</dcterms:modified>
</cp:coreProperties>
</file>