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3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31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89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44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4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11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19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796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2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665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991F-B9F2-49FE-89DF-6F06541BFE20}" type="datetimeFigureOut">
              <a:rPr lang="it-IT" smtClean="0"/>
              <a:t>01/02/2017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F934-9748-4C49-A8E9-6B2D1986CD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41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20952" y="3405927"/>
            <a:ext cx="1010686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Consideriamo un punto materiale posto su un piano</a:t>
            </a:r>
          </a:p>
          <a:p>
            <a:r>
              <a:rPr lang="it-IT" sz="2800" dirty="0"/>
              <a:t> inclinato privo d’attrito.</a:t>
            </a:r>
          </a:p>
          <a:p>
            <a:r>
              <a:rPr lang="it-IT" sz="2800" dirty="0"/>
              <a:t>Il nostro obiettivo è studiare l’equilibrio di tale punto, </a:t>
            </a:r>
          </a:p>
          <a:p>
            <a:r>
              <a:rPr lang="it-IT" sz="2800" dirty="0"/>
              <a:t>Quindi, calcolare la forza che un agente esterno dovrà </a:t>
            </a:r>
          </a:p>
          <a:p>
            <a:r>
              <a:rPr lang="it-IT" sz="2800" dirty="0"/>
              <a:t>applicare affinché il punto rimanga fermo.</a:t>
            </a:r>
          </a:p>
          <a:p>
            <a:r>
              <a:rPr lang="it-IT" sz="2800" dirty="0"/>
              <a:t>A tale scopo scomponiamo il vettore forza peso lungo due direzioni, </a:t>
            </a:r>
          </a:p>
          <a:p>
            <a:r>
              <a:rPr lang="it-IT" sz="2800" dirty="0"/>
              <a:t>una parallela al piano e una normale al piano.</a:t>
            </a:r>
          </a:p>
        </p:txBody>
      </p:sp>
      <p:cxnSp>
        <p:nvCxnSpPr>
          <p:cNvPr id="11" name="Connettore diritto 10"/>
          <p:cNvCxnSpPr/>
          <p:nvPr/>
        </p:nvCxnSpPr>
        <p:spPr>
          <a:xfrm flipV="1">
            <a:off x="3500002" y="3172162"/>
            <a:ext cx="5049078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 flipH="1" flipV="1">
            <a:off x="3500002" y="839779"/>
            <a:ext cx="5049078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 flipV="1">
            <a:off x="3500002" y="853031"/>
            <a:ext cx="0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4692698" y="1356614"/>
            <a:ext cx="318049" cy="15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>
            <a:cxnSpLocks/>
          </p:cNvCxnSpPr>
          <p:nvPr/>
        </p:nvCxnSpPr>
        <p:spPr>
          <a:xfrm>
            <a:off x="4851723" y="1528892"/>
            <a:ext cx="0" cy="1643270"/>
          </a:xfrm>
          <a:prstGeom prst="straightConnector1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747" y="2019222"/>
            <a:ext cx="493819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12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3151" y="4217256"/>
            <a:ext cx="9144000" cy="23876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63151" y="4703080"/>
            <a:ext cx="9144000" cy="1655762"/>
          </a:xfrm>
        </p:spPr>
        <p:txBody>
          <a:bodyPr/>
          <a:lstStyle/>
          <a:p>
            <a:endParaRPr lang="it-IT" dirty="0"/>
          </a:p>
        </p:txBody>
      </p:sp>
      <p:cxnSp>
        <p:nvCxnSpPr>
          <p:cNvPr id="4" name="Connettore diritto 3"/>
          <p:cNvCxnSpPr/>
          <p:nvPr/>
        </p:nvCxnSpPr>
        <p:spPr>
          <a:xfrm flipV="1">
            <a:off x="3577884" y="3588786"/>
            <a:ext cx="5049078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/>
          <p:cNvCxnSpPr/>
          <p:nvPr/>
        </p:nvCxnSpPr>
        <p:spPr>
          <a:xfrm flipH="1" flipV="1">
            <a:off x="3577884" y="1269655"/>
            <a:ext cx="5049078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V="1">
            <a:off x="3577884" y="1269655"/>
            <a:ext cx="0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6"/>
          <p:cNvSpPr/>
          <p:nvPr/>
        </p:nvSpPr>
        <p:spPr>
          <a:xfrm>
            <a:off x="4770580" y="1773238"/>
            <a:ext cx="318049" cy="15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>
            <a:cxnSpLocks/>
          </p:cNvCxnSpPr>
          <p:nvPr/>
        </p:nvCxnSpPr>
        <p:spPr>
          <a:xfrm flipH="1">
            <a:off x="4956284" y="1945516"/>
            <a:ext cx="1" cy="1656522"/>
          </a:xfrm>
          <a:prstGeom prst="straightConnector1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>
            <a:cxnSpLocks/>
          </p:cNvCxnSpPr>
          <p:nvPr/>
        </p:nvCxnSpPr>
        <p:spPr>
          <a:xfrm flipV="1">
            <a:off x="4964093" y="2250830"/>
            <a:ext cx="831796" cy="13379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>
            <a:cxnSpLocks/>
          </p:cNvCxnSpPr>
          <p:nvPr/>
        </p:nvCxnSpPr>
        <p:spPr>
          <a:xfrm flipH="1" flipV="1">
            <a:off x="4043908" y="3180232"/>
            <a:ext cx="878813" cy="42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cxnSpLocks/>
            <a:stCxn id="7" idx="4"/>
          </p:cNvCxnSpPr>
          <p:nvPr/>
        </p:nvCxnSpPr>
        <p:spPr>
          <a:xfrm flipH="1">
            <a:off x="4164037" y="1932264"/>
            <a:ext cx="765568" cy="1247968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cxnSpLocks/>
          </p:cNvCxnSpPr>
          <p:nvPr/>
        </p:nvCxnSpPr>
        <p:spPr>
          <a:xfrm>
            <a:off x="4858245" y="1861624"/>
            <a:ext cx="937641" cy="475376"/>
          </a:xfrm>
          <a:prstGeom prst="straightConnector1">
            <a:avLst/>
          </a:prstGeom>
          <a:ln w="1143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5" name="Immagin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102" y="3514011"/>
            <a:ext cx="495238" cy="619048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812" y="1323147"/>
            <a:ext cx="571429" cy="819048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768" y="1940205"/>
            <a:ext cx="533333" cy="780952"/>
          </a:xfrm>
          <a:prstGeom prst="rect">
            <a:avLst/>
          </a:prstGeom>
        </p:spPr>
      </p:pic>
      <p:cxnSp>
        <p:nvCxnSpPr>
          <p:cNvPr id="39" name="Connettore diritto 38"/>
          <p:cNvCxnSpPr>
            <a:cxnSpLocks/>
          </p:cNvCxnSpPr>
          <p:nvPr/>
        </p:nvCxnSpPr>
        <p:spPr>
          <a:xfrm flipV="1">
            <a:off x="3577884" y="1269655"/>
            <a:ext cx="1860928" cy="286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09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49442" y="1955217"/>
            <a:ext cx="3380935" cy="2387600"/>
          </a:xfrm>
        </p:spPr>
        <p:txBody>
          <a:bodyPr>
            <a:noAutofit/>
          </a:bodyPr>
          <a:lstStyle/>
          <a:p>
            <a:r>
              <a:rPr lang="it-IT" sz="3200" dirty="0"/>
              <a:t>Nella figura accanto , gli angoli in A e in A’ sono uguali, in quanto </a:t>
            </a:r>
            <a:r>
              <a:rPr lang="it-IT" sz="3200"/>
              <a:t>formati da </a:t>
            </a:r>
            <a:r>
              <a:rPr lang="it-IT" sz="3200" dirty="0"/>
              <a:t>rette mutuamente ortogonali. Considerando il triangolo ABC si ha:</a:t>
            </a:r>
          </a:p>
        </p:txBody>
      </p:sp>
      <p:cxnSp>
        <p:nvCxnSpPr>
          <p:cNvPr id="5" name="Connettore diritto 4"/>
          <p:cNvCxnSpPr/>
          <p:nvPr/>
        </p:nvCxnSpPr>
        <p:spPr>
          <a:xfrm flipV="1">
            <a:off x="1524000" y="3277237"/>
            <a:ext cx="5049078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/>
          <p:cNvCxnSpPr/>
          <p:nvPr/>
        </p:nvCxnSpPr>
        <p:spPr>
          <a:xfrm flipH="1" flipV="1">
            <a:off x="1524000" y="958106"/>
            <a:ext cx="5049078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/>
          <p:nvPr/>
        </p:nvCxnSpPr>
        <p:spPr>
          <a:xfrm flipV="1">
            <a:off x="1524000" y="958106"/>
            <a:ext cx="0" cy="233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2716696" y="1461689"/>
            <a:ext cx="318049" cy="159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/>
          <p:cNvCxnSpPr>
            <a:cxnSpLocks/>
          </p:cNvCxnSpPr>
          <p:nvPr/>
        </p:nvCxnSpPr>
        <p:spPr>
          <a:xfrm flipH="1">
            <a:off x="2902400" y="1633967"/>
            <a:ext cx="1" cy="1656522"/>
          </a:xfrm>
          <a:prstGeom prst="straightConnector1">
            <a:avLst/>
          </a:prstGeom>
          <a:ln w="793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>
            <a:cxnSpLocks/>
          </p:cNvCxnSpPr>
          <p:nvPr/>
        </p:nvCxnSpPr>
        <p:spPr>
          <a:xfrm flipV="1">
            <a:off x="2910209" y="1939281"/>
            <a:ext cx="831796" cy="13379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>
            <a:cxnSpLocks/>
          </p:cNvCxnSpPr>
          <p:nvPr/>
        </p:nvCxnSpPr>
        <p:spPr>
          <a:xfrm flipH="1" flipV="1">
            <a:off x="1990024" y="2868683"/>
            <a:ext cx="878813" cy="42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>
            <a:cxnSpLocks/>
            <a:stCxn id="8" idx="4"/>
          </p:cNvCxnSpPr>
          <p:nvPr/>
        </p:nvCxnSpPr>
        <p:spPr>
          <a:xfrm flipH="1">
            <a:off x="2110153" y="1620715"/>
            <a:ext cx="765568" cy="1247968"/>
          </a:xfrm>
          <a:prstGeom prst="straightConnector1">
            <a:avLst/>
          </a:prstGeom>
          <a:ln w="1047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cxnSpLocks/>
          </p:cNvCxnSpPr>
          <p:nvPr/>
        </p:nvCxnSpPr>
        <p:spPr>
          <a:xfrm>
            <a:off x="2804361" y="1550075"/>
            <a:ext cx="937641" cy="475376"/>
          </a:xfrm>
          <a:prstGeom prst="straightConnector1">
            <a:avLst/>
          </a:prstGeom>
          <a:ln w="1143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019" y="2605421"/>
            <a:ext cx="495238" cy="619048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928" y="1011598"/>
            <a:ext cx="571429" cy="819048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5884" y="1628656"/>
            <a:ext cx="533333" cy="780952"/>
          </a:xfrm>
          <a:prstGeom prst="rect">
            <a:avLst/>
          </a:prstGeom>
        </p:spPr>
      </p:pic>
      <p:cxnSp>
        <p:nvCxnSpPr>
          <p:cNvPr id="17" name="Connettore diritto 16"/>
          <p:cNvCxnSpPr>
            <a:cxnSpLocks/>
          </p:cNvCxnSpPr>
          <p:nvPr/>
        </p:nvCxnSpPr>
        <p:spPr>
          <a:xfrm flipV="1">
            <a:off x="1524000" y="958106"/>
            <a:ext cx="1860928" cy="286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1385" y="2826720"/>
            <a:ext cx="495238" cy="457143"/>
          </a:xfrm>
          <a:prstGeom prst="rect">
            <a:avLst/>
          </a:prstGeom>
        </p:spPr>
      </p:pic>
      <p:cxnSp>
        <p:nvCxnSpPr>
          <p:cNvPr id="20" name="Connettore diritto 19"/>
          <p:cNvCxnSpPr>
            <a:cxnSpLocks/>
          </p:cNvCxnSpPr>
          <p:nvPr/>
        </p:nvCxnSpPr>
        <p:spPr>
          <a:xfrm flipV="1">
            <a:off x="4890052" y="2608259"/>
            <a:ext cx="247611" cy="6689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/>
          <p:cNvCxnSpPr/>
          <p:nvPr/>
        </p:nvCxnSpPr>
        <p:spPr>
          <a:xfrm flipV="1">
            <a:off x="2910209" y="2826720"/>
            <a:ext cx="124536" cy="41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/>
          <p:cNvCxnSpPr/>
          <p:nvPr/>
        </p:nvCxnSpPr>
        <p:spPr>
          <a:xfrm>
            <a:off x="3034745" y="2826720"/>
            <a:ext cx="81711" cy="141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magin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5964" y="2303586"/>
            <a:ext cx="495238" cy="457143"/>
          </a:xfrm>
          <a:prstGeom prst="rect">
            <a:avLst/>
          </a:prstGeom>
        </p:spPr>
      </p:pic>
      <p:sp>
        <p:nvSpPr>
          <p:cNvPr id="27" name="CasellaDiTesto 26"/>
          <p:cNvSpPr txBox="1"/>
          <p:nvPr/>
        </p:nvSpPr>
        <p:spPr>
          <a:xfrm>
            <a:off x="2713209" y="3206772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3705939" y="1610866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B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2654835" y="1000471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</a:t>
            </a:r>
          </a:p>
        </p:txBody>
      </p:sp>
      <p:pic>
        <p:nvPicPr>
          <p:cNvPr id="31" name="Immagin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5294" y="4002700"/>
            <a:ext cx="8671158" cy="2521400"/>
          </a:xfrm>
          <a:prstGeom prst="rect">
            <a:avLst/>
          </a:prstGeom>
        </p:spPr>
      </p:pic>
      <p:sp>
        <p:nvSpPr>
          <p:cNvPr id="32" name="CasellaDiTesto 31"/>
          <p:cNvSpPr txBox="1"/>
          <p:nvPr/>
        </p:nvSpPr>
        <p:spPr>
          <a:xfrm>
            <a:off x="6546726" y="3059305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A’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1312238" y="485608"/>
            <a:ext cx="4807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C’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1128301" y="3087589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B’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1169807" y="185215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h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4269078" y="1771457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04147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721" y="2727818"/>
            <a:ext cx="4296585" cy="2734191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12865"/>
            <a:ext cx="4317322" cy="416409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4800" dirty="0">
                <a:solidFill>
                  <a:srgbClr val="FF0000"/>
                </a:solidFill>
              </a:rPr>
              <a:t>Considerando il triangolo A’B’C’ si ha:</a:t>
            </a:r>
          </a:p>
        </p:txBody>
      </p:sp>
    </p:spTree>
    <p:extLst>
      <p:ext uri="{BB962C8B-B14F-4D97-AF65-F5344CB8AC3E}">
        <p14:creationId xmlns:p14="http://schemas.microsoft.com/office/powerpoint/2010/main" val="418836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 ha pertanto: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625" y="1504622"/>
            <a:ext cx="4496723" cy="130755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25" y="2863784"/>
            <a:ext cx="3704757" cy="235757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6" name="Freccia a destra 5"/>
          <p:cNvSpPr/>
          <p:nvPr/>
        </p:nvSpPr>
        <p:spPr>
          <a:xfrm>
            <a:off x="5274365" y="2812179"/>
            <a:ext cx="1060174" cy="9911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6893" y="2120348"/>
            <a:ext cx="4208809" cy="2915478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214966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1453" y="7398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sz="4400" dirty="0"/>
              <a:t>Per mantenere in equilibrio il punto materiale, un agente esterno dovrà applicare una forza uguale e contraria a </a:t>
            </a:r>
            <a:r>
              <a:rPr lang="it-IT" sz="4400" dirty="0" err="1"/>
              <a:t>Pp</a:t>
            </a:r>
            <a:r>
              <a:rPr lang="it-IT" sz="4400" dirty="0"/>
              <a:t>, dove: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745" y="2915478"/>
            <a:ext cx="4208809" cy="2915478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79501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138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Nella figura accanto , gli angoli in A e in A’ sono uguali, in quanto formati da rette mutuamente ortogonali. Considerando il triangolo ABC si ha:</vt:lpstr>
      <vt:lpstr>Presentazione standard di PowerPoint</vt:lpstr>
      <vt:lpstr>Si ha pertanto: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</dc:creator>
  <cp:lastModifiedBy>Francesco</cp:lastModifiedBy>
  <cp:revision>11</cp:revision>
  <dcterms:created xsi:type="dcterms:W3CDTF">2017-02-01T13:29:11Z</dcterms:created>
  <dcterms:modified xsi:type="dcterms:W3CDTF">2017-02-01T19:55:35Z</dcterms:modified>
</cp:coreProperties>
</file>