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98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50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38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91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2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68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57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85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25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5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96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3647-EE0A-4D24-8948-A4E2C12ADED3}" type="datetimeFigureOut">
              <a:rPr lang="it-IT" smtClean="0"/>
              <a:t>29/01/2017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BCD8-397E-4831-B0E2-772872DBA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3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764" y="2223915"/>
            <a:ext cx="4814463" cy="4603440"/>
          </a:xfrm>
        </p:spPr>
        <p:txBody>
          <a:bodyPr>
            <a:noAutofit/>
          </a:bodyPr>
          <a:lstStyle/>
          <a:p>
            <a:r>
              <a:rPr lang="it-IT" sz="5400" dirty="0"/>
              <a:t>Dato il triangolo  rettangolo in figura, Il seno dell’angolo      è dato dal rapporto fra il cateto opposto all’angolo e l’ipotenusa.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1524000" y="1338470"/>
            <a:ext cx="3048000" cy="1722782"/>
            <a:chOff x="1524000" y="1338470"/>
            <a:chExt cx="3048000" cy="1722782"/>
          </a:xfrm>
        </p:grpSpPr>
        <p:cxnSp>
          <p:nvCxnSpPr>
            <p:cNvPr id="5" name="Connettore diritto 4"/>
            <p:cNvCxnSpPr/>
            <p:nvPr/>
          </p:nvCxnSpPr>
          <p:spPr>
            <a:xfrm flipV="1">
              <a:off x="1524000" y="3048000"/>
              <a:ext cx="3048000" cy="132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/>
            <p:cNvCxnSpPr/>
            <p:nvPr/>
          </p:nvCxnSpPr>
          <p:spPr>
            <a:xfrm flipV="1">
              <a:off x="4572000" y="1338470"/>
              <a:ext cx="0" cy="1709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>
            <a:xfrm flipV="1">
              <a:off x="1524000" y="1338470"/>
              <a:ext cx="3048000" cy="1709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sellaDiTesto 9"/>
          <p:cNvSpPr txBox="1"/>
          <p:nvPr/>
        </p:nvSpPr>
        <p:spPr>
          <a:xfrm>
            <a:off x="2941983" y="2955235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 </a:t>
            </a:r>
            <a:r>
              <a:rPr lang="it-IT" sz="2000" dirty="0"/>
              <a:t>1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899427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 </a:t>
            </a:r>
            <a:r>
              <a:rPr lang="it-IT" sz="2000" dirty="0"/>
              <a:t>2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781580" y="1792943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i</a:t>
            </a:r>
            <a:endParaRPr lang="it-IT" sz="2000" dirty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1868557" y="2862470"/>
            <a:ext cx="185530" cy="92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/>
          <p:cNvCxnSpPr/>
          <p:nvPr/>
        </p:nvCxnSpPr>
        <p:spPr>
          <a:xfrm>
            <a:off x="2069302" y="2955235"/>
            <a:ext cx="0" cy="106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617" y="2607211"/>
            <a:ext cx="447619" cy="419048"/>
          </a:xfrm>
          <a:prstGeom prst="rect">
            <a:avLst/>
          </a:prstGeom>
        </p:spPr>
      </p:pic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798" y="2378120"/>
            <a:ext cx="750942" cy="70301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207" y="3840163"/>
            <a:ext cx="4402732" cy="26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03513" y="4066555"/>
            <a:ext cx="9144000" cy="2387600"/>
          </a:xfrm>
        </p:spPr>
        <p:txBody>
          <a:bodyPr>
            <a:noAutofit/>
          </a:bodyPr>
          <a:lstStyle/>
          <a:p>
            <a:r>
              <a:rPr lang="it-IT" sz="7200" dirty="0"/>
              <a:t>Sempre in riferimento allo stesso triangolo, il coseno dell’angolo       è definito dal rapporto fra il cateto adiacente all’angolo e l’ipotenusa 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631" y="2528657"/>
            <a:ext cx="989481" cy="92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6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it-IT" dirty="0"/>
              <a:t>Secondo la relazione: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210" y="1494249"/>
            <a:ext cx="6162260" cy="3789791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362402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it-IT" dirty="0"/>
              <a:t>Consideriamo adesso la relazione: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729408" y="396902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Moltiplichiamo tutto per la quantità «i», ottenendo: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771" y="2276289"/>
            <a:ext cx="4130577" cy="256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8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32757" y="952500"/>
            <a:ext cx="4585252" cy="1655762"/>
          </a:xfrm>
        </p:spPr>
        <p:txBody>
          <a:bodyPr>
            <a:noAutofit/>
          </a:bodyPr>
          <a:lstStyle/>
          <a:p>
            <a:r>
              <a:rPr lang="it-IT" sz="5400" dirty="0"/>
              <a:t>Semplificando «i» a secondo membro si ha:</a:t>
            </a:r>
          </a:p>
          <a:p>
            <a:endParaRPr lang="it-IT" sz="5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753" y="963337"/>
            <a:ext cx="3626879" cy="1634089"/>
          </a:xfrm>
          <a:prstGeom prst="rect">
            <a:avLst/>
          </a:prstGeom>
        </p:spPr>
      </p:pic>
      <p:cxnSp>
        <p:nvCxnSpPr>
          <p:cNvPr id="6" name="Connettore diritto 5"/>
          <p:cNvCxnSpPr/>
          <p:nvPr/>
        </p:nvCxnSpPr>
        <p:spPr>
          <a:xfrm flipV="1">
            <a:off x="3856383" y="2160104"/>
            <a:ext cx="530087" cy="156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 flipV="1">
            <a:off x="4598504" y="1656522"/>
            <a:ext cx="427128" cy="251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994" y="3502755"/>
            <a:ext cx="4144497" cy="1241523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510748" y="4325178"/>
            <a:ext cx="458525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5400" dirty="0"/>
              <a:t>Si può pertanto concludere che:</a:t>
            </a:r>
          </a:p>
          <a:p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8871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1938" y="1056999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7200" dirty="0">
                <a:solidFill>
                  <a:srgbClr val="FF0000"/>
                </a:solidFill>
              </a:rPr>
              <a:t>In un triangolo rettangolo un cateto è uguale all’ipotenusa per il coseno dell’angolo adiacente al cateto stesso.</a:t>
            </a:r>
          </a:p>
        </p:txBody>
      </p:sp>
    </p:spTree>
    <p:extLst>
      <p:ext uri="{BB962C8B-B14F-4D97-AF65-F5344CB8AC3E}">
        <p14:creationId xmlns:p14="http://schemas.microsoft.com/office/powerpoint/2010/main" val="127459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Dato il triangolo  rettangolo in figura, Il seno dell’angolo      è dato dal rapporto fra il cateto opposto all’angolo e l’ipotenusa.</vt:lpstr>
      <vt:lpstr>Sempre in riferimento allo stesso triangolo, il coseno dell’angolo       è definito dal rapporto fra il cateto adiacente all’angolo e l’ipotenusa .</vt:lpstr>
      <vt:lpstr>Secondo la relazione:</vt:lpstr>
      <vt:lpstr>Consideriamo adesso la relazione: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seno dell’angolo      è dato dal rapporto fra il cateto opposto all’angolo e l’ipotenusa.</dc:title>
  <dc:creator>Francesco</dc:creator>
  <cp:lastModifiedBy>Francesco</cp:lastModifiedBy>
  <cp:revision>5</cp:revision>
  <dcterms:created xsi:type="dcterms:W3CDTF">2017-01-29T13:40:43Z</dcterms:created>
  <dcterms:modified xsi:type="dcterms:W3CDTF">2017-01-29T14:06:48Z</dcterms:modified>
</cp:coreProperties>
</file>