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onne immag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5">
          <a:fgClr>
            <a:schemeClr val="tx2">
              <a:lumMod val="25000"/>
            </a:schemeClr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30326" y="4375218"/>
            <a:ext cx="9001462" cy="1655762"/>
          </a:xfrm>
        </p:spPr>
        <p:txBody>
          <a:bodyPr>
            <a:noAutofit/>
          </a:bodyPr>
          <a:lstStyle/>
          <a:p>
            <a:r>
              <a:rPr lang="it-IT" sz="6600" dirty="0"/>
              <a:t>Scomposizione di un vettore</a:t>
            </a:r>
          </a:p>
        </p:txBody>
      </p:sp>
      <p:cxnSp>
        <p:nvCxnSpPr>
          <p:cNvPr id="5" name="Connettore 2 4"/>
          <p:cNvCxnSpPr/>
          <p:nvPr/>
        </p:nvCxnSpPr>
        <p:spPr>
          <a:xfrm>
            <a:off x="1537252" y="3061252"/>
            <a:ext cx="33660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ttore 2 6"/>
          <p:cNvCxnSpPr/>
          <p:nvPr/>
        </p:nvCxnSpPr>
        <p:spPr>
          <a:xfrm flipV="1">
            <a:off x="1730326" y="337625"/>
            <a:ext cx="0" cy="29964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sellaDiTesto 7"/>
          <p:cNvSpPr txBox="1"/>
          <p:nvPr/>
        </p:nvSpPr>
        <p:spPr>
          <a:xfrm>
            <a:off x="4776105" y="3010877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x</a:t>
            </a:r>
          </a:p>
        </p:txBody>
      </p:sp>
      <p:sp>
        <p:nvSpPr>
          <p:cNvPr id="10" name="CasellaDiTesto 9"/>
          <p:cNvSpPr txBox="1"/>
          <p:nvPr/>
        </p:nvSpPr>
        <p:spPr>
          <a:xfrm>
            <a:off x="1730326" y="-42595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y</a:t>
            </a:r>
          </a:p>
        </p:txBody>
      </p:sp>
      <p:cxnSp>
        <p:nvCxnSpPr>
          <p:cNvPr id="12" name="Connettore 2 11"/>
          <p:cNvCxnSpPr/>
          <p:nvPr/>
        </p:nvCxnSpPr>
        <p:spPr>
          <a:xfrm flipV="1">
            <a:off x="1730326" y="1983545"/>
            <a:ext cx="2124222" cy="1077707"/>
          </a:xfrm>
          <a:prstGeom prst="straightConnector1">
            <a:avLst/>
          </a:prstGeom>
          <a:ln w="952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diritto 13"/>
          <p:cNvCxnSpPr/>
          <p:nvPr/>
        </p:nvCxnSpPr>
        <p:spPr>
          <a:xfrm>
            <a:off x="3854548" y="1983545"/>
            <a:ext cx="0" cy="107770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ttore diritto 15"/>
          <p:cNvCxnSpPr/>
          <p:nvPr/>
        </p:nvCxnSpPr>
        <p:spPr>
          <a:xfrm flipH="1">
            <a:off x="1730326" y="1983545"/>
            <a:ext cx="2124222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ttore 2 17"/>
          <p:cNvCxnSpPr/>
          <p:nvPr/>
        </p:nvCxnSpPr>
        <p:spPr>
          <a:xfrm>
            <a:off x="1730326" y="3061252"/>
            <a:ext cx="2124222" cy="0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2 19"/>
          <p:cNvCxnSpPr/>
          <p:nvPr/>
        </p:nvCxnSpPr>
        <p:spPr>
          <a:xfrm flipV="1">
            <a:off x="1730326" y="1983545"/>
            <a:ext cx="0" cy="1077707"/>
          </a:xfrm>
          <a:prstGeom prst="straightConnector1">
            <a:avLst/>
          </a:prstGeom>
          <a:ln w="793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23" name="Immagin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8960" y="2082908"/>
            <a:ext cx="342857" cy="4285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4" name="Immagin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7061" y="3186940"/>
            <a:ext cx="371429" cy="5333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5" name="Immagin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90737" y="1835834"/>
            <a:ext cx="390476" cy="5523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68867" y="489861"/>
            <a:ext cx="636511" cy="91396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27725" y="1983545"/>
            <a:ext cx="621383" cy="879030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sp>
        <p:nvSpPr>
          <p:cNvPr id="29" name="CasellaDiTesto 28"/>
          <p:cNvSpPr txBox="1"/>
          <p:nvPr/>
        </p:nvSpPr>
        <p:spPr>
          <a:xfrm>
            <a:off x="6138493" y="382379"/>
            <a:ext cx="512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Vettore componente nella direzione x</a:t>
            </a:r>
          </a:p>
        </p:txBody>
      </p:sp>
      <p:sp>
        <p:nvSpPr>
          <p:cNvPr id="33" name="CasellaDiTesto 32"/>
          <p:cNvSpPr txBox="1"/>
          <p:nvPr/>
        </p:nvSpPr>
        <p:spPr>
          <a:xfrm>
            <a:off x="6231057" y="1929307"/>
            <a:ext cx="512064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800" dirty="0"/>
              <a:t>Vettore componente nella direzione y</a:t>
            </a:r>
          </a:p>
        </p:txBody>
      </p:sp>
    </p:spTree>
    <p:extLst>
      <p:ext uri="{BB962C8B-B14F-4D97-AF65-F5344CB8AC3E}">
        <p14:creationId xmlns:p14="http://schemas.microsoft.com/office/powerpoint/2010/main" val="4244126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29" grpId="0"/>
      <p:bldP spid="3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Connettore 2 2"/>
          <p:cNvCxnSpPr/>
          <p:nvPr/>
        </p:nvCxnSpPr>
        <p:spPr>
          <a:xfrm>
            <a:off x="1269966" y="3244132"/>
            <a:ext cx="3366052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Connettore 2 3"/>
          <p:cNvCxnSpPr/>
          <p:nvPr/>
        </p:nvCxnSpPr>
        <p:spPr>
          <a:xfrm flipV="1">
            <a:off x="1463040" y="520505"/>
            <a:ext cx="0" cy="299641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sellaDiTesto 4"/>
          <p:cNvSpPr txBox="1"/>
          <p:nvPr/>
        </p:nvSpPr>
        <p:spPr>
          <a:xfrm>
            <a:off x="4508819" y="3193757"/>
            <a:ext cx="4395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x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489978" y="158280"/>
            <a:ext cx="4443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3600" dirty="0"/>
              <a:t>y</a:t>
            </a:r>
          </a:p>
        </p:txBody>
      </p:sp>
      <p:cxnSp>
        <p:nvCxnSpPr>
          <p:cNvPr id="7" name="Connettore 2 6"/>
          <p:cNvCxnSpPr/>
          <p:nvPr/>
        </p:nvCxnSpPr>
        <p:spPr>
          <a:xfrm flipV="1">
            <a:off x="1463040" y="2166425"/>
            <a:ext cx="2124222" cy="1077707"/>
          </a:xfrm>
          <a:prstGeom prst="straightConnector1">
            <a:avLst/>
          </a:prstGeom>
          <a:ln w="95250"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Connettore diritto 7"/>
          <p:cNvCxnSpPr/>
          <p:nvPr/>
        </p:nvCxnSpPr>
        <p:spPr>
          <a:xfrm>
            <a:off x="3587262" y="2166425"/>
            <a:ext cx="0" cy="1077707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diritto 8"/>
          <p:cNvCxnSpPr/>
          <p:nvPr/>
        </p:nvCxnSpPr>
        <p:spPr>
          <a:xfrm flipH="1">
            <a:off x="1463040" y="2166425"/>
            <a:ext cx="2124222" cy="0"/>
          </a:xfrm>
          <a:prstGeom prst="line">
            <a:avLst/>
          </a:prstGeom>
          <a:ln>
            <a:solidFill>
              <a:srgbClr val="0070C0"/>
            </a:solidFill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ttore 2 9"/>
          <p:cNvCxnSpPr/>
          <p:nvPr/>
        </p:nvCxnSpPr>
        <p:spPr>
          <a:xfrm>
            <a:off x="1463040" y="3244132"/>
            <a:ext cx="2124222" cy="0"/>
          </a:xfrm>
          <a:prstGeom prst="straightConnector1">
            <a:avLst/>
          </a:prstGeom>
          <a:ln w="793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2 10"/>
          <p:cNvCxnSpPr/>
          <p:nvPr/>
        </p:nvCxnSpPr>
        <p:spPr>
          <a:xfrm flipV="1">
            <a:off x="1463040" y="2166425"/>
            <a:ext cx="0" cy="1077707"/>
          </a:xfrm>
          <a:prstGeom prst="straightConnector1">
            <a:avLst/>
          </a:prstGeom>
          <a:ln w="79375">
            <a:solidFill>
              <a:srgbClr val="00B0F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15833" y="1659965"/>
            <a:ext cx="342857" cy="42857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13" name="Immagin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9775" y="3369820"/>
            <a:ext cx="371429" cy="533333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14" name="Immagin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23451" y="2018714"/>
            <a:ext cx="390476" cy="55238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cxnSp>
        <p:nvCxnSpPr>
          <p:cNvPr id="17" name="Connettore diritto 16"/>
          <p:cNvCxnSpPr/>
          <p:nvPr/>
        </p:nvCxnSpPr>
        <p:spPr>
          <a:xfrm>
            <a:off x="2071674" y="2982351"/>
            <a:ext cx="171428" cy="2617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t-IT"/>
          </a:p>
        </p:txBody>
      </p:sp>
      <p:pic>
        <p:nvPicPr>
          <p:cNvPr id="19" name="Immagine 1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5744" y="2615303"/>
            <a:ext cx="642710" cy="596803"/>
          </a:xfrm>
          <a:prstGeom prst="rect">
            <a:avLst/>
          </a:prstGeom>
          <a:noFill/>
        </p:spPr>
      </p:pic>
      <p:cxnSp>
        <p:nvCxnSpPr>
          <p:cNvPr id="23" name="Connettore diritto 22"/>
          <p:cNvCxnSpPr>
            <a:cxnSpLocks/>
          </p:cNvCxnSpPr>
          <p:nvPr/>
        </p:nvCxnSpPr>
        <p:spPr>
          <a:xfrm flipH="1" flipV="1">
            <a:off x="1489978" y="2705278"/>
            <a:ext cx="444352" cy="208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01323" y="2253710"/>
            <a:ext cx="400000" cy="542857"/>
          </a:xfrm>
          <a:prstGeom prst="rect">
            <a:avLst/>
          </a:prstGeom>
        </p:spPr>
      </p:pic>
      <p:pic>
        <p:nvPicPr>
          <p:cNvPr id="26" name="Immagine 2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974403" y="1037648"/>
            <a:ext cx="4640307" cy="1274591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7" name="Immagine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002810" y="2705278"/>
            <a:ext cx="4476467" cy="1304014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  <p:pic>
        <p:nvPicPr>
          <p:cNvPr id="2" name="Immagin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974403" y="4199428"/>
            <a:ext cx="4504874" cy="1531658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</p:pic>
    </p:spTree>
    <p:extLst>
      <p:ext uri="{BB962C8B-B14F-4D97-AF65-F5344CB8AC3E}">
        <p14:creationId xmlns:p14="http://schemas.microsoft.com/office/powerpoint/2010/main" val="1575900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Damascato</Template>
  <TotalTime>34</TotalTime>
  <Words>18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Francesco</dc:creator>
  <cp:lastModifiedBy>Francesco</cp:lastModifiedBy>
  <cp:revision>5</cp:revision>
  <dcterms:created xsi:type="dcterms:W3CDTF">2017-01-27T19:01:20Z</dcterms:created>
  <dcterms:modified xsi:type="dcterms:W3CDTF">2017-01-27T20:08:39Z</dcterms:modified>
</cp:coreProperties>
</file>