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43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78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86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262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68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7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95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7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32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86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85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0318B-C0D5-4335-A62F-189E2C228736}" type="datetimeFigureOut">
              <a:rPr lang="it-IT" smtClean="0"/>
              <a:t>22/01/2017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CAE6-3443-443C-9BED-40CF7A63F2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39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974110" y="1718869"/>
            <a:ext cx="3922643" cy="2387600"/>
          </a:xfrm>
        </p:spPr>
        <p:txBody>
          <a:bodyPr>
            <a:normAutofit fontScale="90000"/>
          </a:bodyPr>
          <a:lstStyle/>
          <a:p>
            <a:r>
              <a:rPr lang="it-IT" dirty="0"/>
              <a:t>Forze concorrenti</a:t>
            </a:r>
            <a:br>
              <a:rPr lang="it-IT" dirty="0"/>
            </a:br>
            <a:r>
              <a:rPr lang="it-IT" sz="3100" dirty="0"/>
              <a:t>Due forze applicate in due diversi punti di un corpo rigido, sono concorrenti quando le loro rette d’azione s’incontrano in un punto.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1354" y="4391438"/>
            <a:ext cx="11479237" cy="1655762"/>
          </a:xfrm>
        </p:spPr>
        <p:txBody>
          <a:bodyPr/>
          <a:lstStyle/>
          <a:p>
            <a:r>
              <a:rPr lang="it-IT" dirty="0"/>
              <a:t>Come si sommano?</a:t>
            </a:r>
          </a:p>
          <a:p>
            <a:r>
              <a:rPr lang="it-IT" dirty="0"/>
              <a:t>Si spostano le due forze lungo le proprie rette d’azione fino a quando le code dei due vettori giacciono nel punto P</a:t>
            </a:r>
          </a:p>
        </p:txBody>
      </p:sp>
      <p:sp>
        <p:nvSpPr>
          <p:cNvPr id="4" name="Ovale 3"/>
          <p:cNvSpPr/>
          <p:nvPr/>
        </p:nvSpPr>
        <p:spPr>
          <a:xfrm>
            <a:off x="1786755" y="1322363"/>
            <a:ext cx="2531165" cy="147099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3210389" y="858129"/>
            <a:ext cx="1265583" cy="928468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404382" y="2316163"/>
            <a:ext cx="2110153" cy="11754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4475972" y="858129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F</a:t>
            </a:r>
            <a:r>
              <a:rPr lang="it-IT" dirty="0"/>
              <a:t>1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143870" y="2487479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F</a:t>
            </a:r>
            <a:r>
              <a:rPr lang="it-IT" dirty="0"/>
              <a:t>2</a:t>
            </a:r>
          </a:p>
        </p:txBody>
      </p:sp>
      <p:cxnSp>
        <p:nvCxnSpPr>
          <p:cNvPr id="12" name="Connettore 2 11"/>
          <p:cNvCxnSpPr>
            <a:cxnSpLocks/>
          </p:cNvCxnSpPr>
          <p:nvPr/>
        </p:nvCxnSpPr>
        <p:spPr>
          <a:xfrm>
            <a:off x="4593520" y="900332"/>
            <a:ext cx="2333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757" y="2525786"/>
            <a:ext cx="317019" cy="164606"/>
          </a:xfrm>
          <a:prstGeom prst="rect">
            <a:avLst/>
          </a:prstGeom>
        </p:spPr>
      </p:pic>
      <p:cxnSp>
        <p:nvCxnSpPr>
          <p:cNvPr id="15" name="Connettore diritto 14"/>
          <p:cNvCxnSpPr>
            <a:cxnSpLocks/>
          </p:cNvCxnSpPr>
          <p:nvPr/>
        </p:nvCxnSpPr>
        <p:spPr>
          <a:xfrm flipV="1">
            <a:off x="1772320" y="378750"/>
            <a:ext cx="3408994" cy="23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>
            <a:cxnSpLocks/>
          </p:cNvCxnSpPr>
          <p:nvPr/>
        </p:nvCxnSpPr>
        <p:spPr>
          <a:xfrm>
            <a:off x="1772320" y="2220210"/>
            <a:ext cx="4670473" cy="2963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2319958" y="1745301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P</a:t>
            </a:r>
          </a:p>
        </p:txBody>
      </p:sp>
      <p:sp>
        <p:nvSpPr>
          <p:cNvPr id="26" name="Freccia in giù 25"/>
          <p:cNvSpPr/>
          <p:nvPr/>
        </p:nvSpPr>
        <p:spPr>
          <a:xfrm>
            <a:off x="5331655" y="5739618"/>
            <a:ext cx="1111138" cy="787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68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10" grpId="0"/>
      <p:bldP spid="22" grpId="0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66893" y="4038297"/>
            <a:ext cx="3940126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Si costruisce un parallelogramma che ha come lati i due segmenti che rappresentano i due vettori</a:t>
            </a:r>
          </a:p>
        </p:txBody>
      </p:sp>
      <p:sp>
        <p:nvSpPr>
          <p:cNvPr id="7" name="Ovale 6"/>
          <p:cNvSpPr/>
          <p:nvPr/>
        </p:nvSpPr>
        <p:spPr>
          <a:xfrm>
            <a:off x="1046432" y="1025399"/>
            <a:ext cx="2531165" cy="142166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" name="Connettore diritto 7"/>
          <p:cNvCxnSpPr>
            <a:cxnSpLocks/>
          </p:cNvCxnSpPr>
          <p:nvPr/>
        </p:nvCxnSpPr>
        <p:spPr>
          <a:xfrm flipV="1">
            <a:off x="685698" y="182880"/>
            <a:ext cx="3408994" cy="2290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>
            <a:cxnSpLocks/>
          </p:cNvCxnSpPr>
          <p:nvPr/>
        </p:nvCxnSpPr>
        <p:spPr>
          <a:xfrm>
            <a:off x="722617" y="1927267"/>
            <a:ext cx="4670473" cy="2864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cxnSpLocks/>
          </p:cNvCxnSpPr>
          <p:nvPr/>
        </p:nvCxnSpPr>
        <p:spPr>
          <a:xfrm flipV="1">
            <a:off x="1451928" y="1095089"/>
            <a:ext cx="1263137" cy="892607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451928" y="1970853"/>
            <a:ext cx="2110153" cy="11754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266116" y="640024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F</a:t>
            </a:r>
            <a:r>
              <a:rPr lang="it-IT" dirty="0"/>
              <a:t>1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252553" y="2104988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F</a:t>
            </a:r>
            <a:r>
              <a:rPr lang="it-IT" dirty="0"/>
              <a:t>2</a:t>
            </a:r>
          </a:p>
        </p:txBody>
      </p:sp>
      <p:cxnSp>
        <p:nvCxnSpPr>
          <p:cNvPr id="17" name="Connettore 2 16"/>
          <p:cNvCxnSpPr>
            <a:cxnSpLocks/>
          </p:cNvCxnSpPr>
          <p:nvPr/>
        </p:nvCxnSpPr>
        <p:spPr>
          <a:xfrm>
            <a:off x="2266116" y="703458"/>
            <a:ext cx="448949" cy="13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3416990" y="4973801"/>
            <a:ext cx="357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703543" y="3801387"/>
            <a:ext cx="2531165" cy="142166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4" name="Connettore diritto 23"/>
          <p:cNvCxnSpPr>
            <a:cxnSpLocks/>
          </p:cNvCxnSpPr>
          <p:nvPr/>
        </p:nvCxnSpPr>
        <p:spPr>
          <a:xfrm flipV="1">
            <a:off x="685698" y="2907631"/>
            <a:ext cx="3408994" cy="2290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/>
          <p:cNvCxnSpPr>
            <a:cxnSpLocks/>
          </p:cNvCxnSpPr>
          <p:nvPr/>
        </p:nvCxnSpPr>
        <p:spPr>
          <a:xfrm>
            <a:off x="722617" y="4652018"/>
            <a:ext cx="4670473" cy="2864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1451927" y="4688949"/>
            <a:ext cx="2110153" cy="11754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cxnSpLocks/>
          </p:cNvCxnSpPr>
          <p:nvPr/>
        </p:nvCxnSpPr>
        <p:spPr>
          <a:xfrm flipV="1">
            <a:off x="1469773" y="3802181"/>
            <a:ext cx="1263137" cy="892607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307365" y="4973801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F</a:t>
            </a:r>
            <a:r>
              <a:rPr lang="it-IT" dirty="0"/>
              <a:t>2</a:t>
            </a:r>
          </a:p>
        </p:txBody>
      </p:sp>
      <p:cxnSp>
        <p:nvCxnSpPr>
          <p:cNvPr id="29" name="Connettore 2 28"/>
          <p:cNvCxnSpPr/>
          <p:nvPr/>
        </p:nvCxnSpPr>
        <p:spPr>
          <a:xfrm>
            <a:off x="3362178" y="2213674"/>
            <a:ext cx="357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2357257" y="3309568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F</a:t>
            </a:r>
            <a:r>
              <a:rPr lang="it-IT" dirty="0"/>
              <a:t>1</a:t>
            </a:r>
          </a:p>
        </p:txBody>
      </p:sp>
      <p:cxnSp>
        <p:nvCxnSpPr>
          <p:cNvPr id="31" name="Connettore 2 30"/>
          <p:cNvCxnSpPr>
            <a:cxnSpLocks/>
          </p:cNvCxnSpPr>
          <p:nvPr/>
        </p:nvCxnSpPr>
        <p:spPr>
          <a:xfrm>
            <a:off x="2392261" y="3360853"/>
            <a:ext cx="448949" cy="13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/>
          <p:cNvCxnSpPr/>
          <p:nvPr/>
        </p:nvCxnSpPr>
        <p:spPr>
          <a:xfrm>
            <a:off x="2715065" y="3832788"/>
            <a:ext cx="2152357" cy="120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/>
        </p:nvCxnSpPr>
        <p:spPr>
          <a:xfrm flipV="1">
            <a:off x="3514578" y="3958061"/>
            <a:ext cx="981032" cy="837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1250381" y="1420392"/>
            <a:ext cx="183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P</a:t>
            </a:r>
          </a:p>
        </p:txBody>
      </p:sp>
      <p:sp>
        <p:nvSpPr>
          <p:cNvPr id="37" name="Freccia in giù 36"/>
          <p:cNvSpPr/>
          <p:nvPr/>
        </p:nvSpPr>
        <p:spPr>
          <a:xfrm rot="5400000">
            <a:off x="5781822" y="4248484"/>
            <a:ext cx="1631852" cy="94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2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4" grpId="0"/>
      <p:bldP spid="23" grpId="0" animBg="1"/>
      <p:bldP spid="28" grpId="0"/>
      <p:bldP spid="30" grpId="0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44860" y="744783"/>
            <a:ext cx="3648222" cy="2387600"/>
          </a:xfrm>
        </p:spPr>
        <p:txBody>
          <a:bodyPr>
            <a:noAutofit/>
          </a:bodyPr>
          <a:lstStyle/>
          <a:p>
            <a:r>
              <a:rPr lang="it-IT" sz="3600" dirty="0"/>
              <a:t>Si disegna la diagonale del parallelogramma, ottenendo </a:t>
            </a:r>
            <a:r>
              <a:rPr lang="it-IT" sz="3600" dirty="0" err="1"/>
              <a:t>cosi’</a:t>
            </a:r>
            <a:r>
              <a:rPr lang="it-IT" sz="3600" dirty="0"/>
              <a:t> il vettore somma.</a:t>
            </a:r>
          </a:p>
        </p:txBody>
      </p:sp>
      <p:sp>
        <p:nvSpPr>
          <p:cNvPr id="4" name="Ovale 3"/>
          <p:cNvSpPr/>
          <p:nvPr/>
        </p:nvSpPr>
        <p:spPr>
          <a:xfrm>
            <a:off x="1083371" y="1241067"/>
            <a:ext cx="2531165" cy="142166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1831755" y="2128629"/>
            <a:ext cx="2110153" cy="11754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cxnSpLocks/>
          </p:cNvCxnSpPr>
          <p:nvPr/>
        </p:nvCxnSpPr>
        <p:spPr>
          <a:xfrm flipV="1">
            <a:off x="1849601" y="1241861"/>
            <a:ext cx="1263137" cy="892607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687193" y="2413481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F</a:t>
            </a:r>
            <a:r>
              <a:rPr lang="it-IT" dirty="0"/>
              <a:t>2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737085" y="749248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F</a:t>
            </a:r>
            <a:r>
              <a:rPr lang="it-IT" dirty="0"/>
              <a:t>1</a:t>
            </a:r>
          </a:p>
        </p:txBody>
      </p:sp>
      <p:cxnSp>
        <p:nvCxnSpPr>
          <p:cNvPr id="9" name="Connettore 2 8"/>
          <p:cNvCxnSpPr>
            <a:cxnSpLocks/>
          </p:cNvCxnSpPr>
          <p:nvPr/>
        </p:nvCxnSpPr>
        <p:spPr>
          <a:xfrm>
            <a:off x="2772089" y="800533"/>
            <a:ext cx="448949" cy="13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/>
          <p:cNvCxnSpPr/>
          <p:nvPr/>
        </p:nvCxnSpPr>
        <p:spPr>
          <a:xfrm>
            <a:off x="3094893" y="1272468"/>
            <a:ext cx="2152357" cy="120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>
            <a:cxnSpLocks/>
          </p:cNvCxnSpPr>
          <p:nvPr/>
        </p:nvCxnSpPr>
        <p:spPr>
          <a:xfrm flipV="1">
            <a:off x="3894406" y="1281969"/>
            <a:ext cx="1208462" cy="952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3687193" y="2413481"/>
            <a:ext cx="4667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ccia a destra 14"/>
          <p:cNvSpPr/>
          <p:nvPr/>
        </p:nvSpPr>
        <p:spPr>
          <a:xfrm rot="10800000">
            <a:off x="5809957" y="1392702"/>
            <a:ext cx="942535" cy="1139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1849601" y="1392702"/>
            <a:ext cx="3102227" cy="735927"/>
          </a:xfrm>
          <a:prstGeom prst="straightConnector1">
            <a:avLst/>
          </a:prstGeom>
          <a:ln w="1174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26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  <p:bldP spid="8" grpId="0"/>
      <p:bldP spid="1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Forze concorrenti Due forze applicate in due diversi punti di un corpo rigido, sono concorrenti quando le loro rette d’azione s’incontrano in un punto.</vt:lpstr>
      <vt:lpstr>Si costruisce un parallelogramma che ha come lati i due segmenti che rappresentano i due vettori</vt:lpstr>
      <vt:lpstr>Si disegna la diagonale del parallelogramma, ottenendo cosi’ il vettore somma.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Forze concorrenti Due forze applicate in due diversi punti di un corpo rigido, sono concorrenti quando le loro rette d’azione s’incontrano in un punto.</dc:title>
  <dc:creator>Francesco</dc:creator>
  <cp:lastModifiedBy>Francesco</cp:lastModifiedBy>
  <cp:revision>4</cp:revision>
  <dcterms:created xsi:type="dcterms:W3CDTF">2017-01-22T22:23:44Z</dcterms:created>
  <dcterms:modified xsi:type="dcterms:W3CDTF">2017-01-22T22:47:55Z</dcterms:modified>
</cp:coreProperties>
</file>