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B57C-49F5-4757-A72E-9A0C4B06F891}" type="datetimeFigureOut">
              <a:rPr lang="it-IT" smtClean="0"/>
              <a:t>20/01/2017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53AD-3E87-468B-B479-C2322B7103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2863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B57C-49F5-4757-A72E-9A0C4B06F891}" type="datetimeFigureOut">
              <a:rPr lang="it-IT" smtClean="0"/>
              <a:t>20/01/2017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53AD-3E87-468B-B479-C2322B7103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0031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B57C-49F5-4757-A72E-9A0C4B06F891}" type="datetimeFigureOut">
              <a:rPr lang="it-IT" smtClean="0"/>
              <a:t>20/01/2017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53AD-3E87-468B-B479-C2322B7103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6109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B57C-49F5-4757-A72E-9A0C4B06F891}" type="datetimeFigureOut">
              <a:rPr lang="it-IT" smtClean="0"/>
              <a:t>20/01/2017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53AD-3E87-468B-B479-C2322B7103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7565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B57C-49F5-4757-A72E-9A0C4B06F891}" type="datetimeFigureOut">
              <a:rPr lang="it-IT" smtClean="0"/>
              <a:t>20/01/2017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53AD-3E87-468B-B479-C2322B7103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833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B57C-49F5-4757-A72E-9A0C4B06F891}" type="datetimeFigureOut">
              <a:rPr lang="it-IT" smtClean="0"/>
              <a:t>20/01/2017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53AD-3E87-468B-B479-C2322B7103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133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B57C-49F5-4757-A72E-9A0C4B06F891}" type="datetimeFigureOut">
              <a:rPr lang="it-IT" smtClean="0"/>
              <a:t>20/01/2017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53AD-3E87-468B-B479-C2322B7103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5952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B57C-49F5-4757-A72E-9A0C4B06F891}" type="datetimeFigureOut">
              <a:rPr lang="it-IT" smtClean="0"/>
              <a:t>20/01/2017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53AD-3E87-468B-B479-C2322B7103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681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B57C-49F5-4757-A72E-9A0C4B06F891}" type="datetimeFigureOut">
              <a:rPr lang="it-IT" smtClean="0"/>
              <a:t>20/01/2017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53AD-3E87-468B-B479-C2322B7103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464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B57C-49F5-4757-A72E-9A0C4B06F891}" type="datetimeFigureOut">
              <a:rPr lang="it-IT" smtClean="0"/>
              <a:t>20/01/2017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53AD-3E87-468B-B479-C2322B7103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2665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B57C-49F5-4757-A72E-9A0C4B06F891}" type="datetimeFigureOut">
              <a:rPr lang="it-IT" smtClean="0"/>
              <a:t>20/01/2017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053AD-3E87-468B-B479-C2322B7103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747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BB57C-49F5-4757-A72E-9A0C4B06F891}" type="datetimeFigureOut">
              <a:rPr lang="it-IT" smtClean="0"/>
              <a:t>20/01/2017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053AD-3E87-468B-B479-C2322B7103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606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327233"/>
            <a:ext cx="9144000" cy="1064246"/>
          </a:xfrm>
        </p:spPr>
        <p:txBody>
          <a:bodyPr/>
          <a:lstStyle/>
          <a:p>
            <a:r>
              <a:rPr lang="it-IT" dirty="0"/>
              <a:t>Esercizio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2348947"/>
            <a:ext cx="9144000" cy="3975652"/>
          </a:xfrm>
        </p:spPr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cxnSp>
        <p:nvCxnSpPr>
          <p:cNvPr id="5" name="Connettore diritto 4"/>
          <p:cNvCxnSpPr/>
          <p:nvPr/>
        </p:nvCxnSpPr>
        <p:spPr>
          <a:xfrm flipV="1">
            <a:off x="2332383" y="3498574"/>
            <a:ext cx="2570921" cy="13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/>
          <p:cNvCxnSpPr>
            <a:cxnSpLocks/>
          </p:cNvCxnSpPr>
          <p:nvPr/>
        </p:nvCxnSpPr>
        <p:spPr>
          <a:xfrm>
            <a:off x="4903304" y="3511826"/>
            <a:ext cx="0" cy="1921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e 8"/>
          <p:cNvSpPr/>
          <p:nvPr/>
        </p:nvSpPr>
        <p:spPr>
          <a:xfrm>
            <a:off x="4903304" y="3286539"/>
            <a:ext cx="212035" cy="2120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diritto 10"/>
          <p:cNvCxnSpPr>
            <a:cxnSpLocks/>
            <a:stCxn id="9" idx="3"/>
          </p:cNvCxnSpPr>
          <p:nvPr/>
        </p:nvCxnSpPr>
        <p:spPr>
          <a:xfrm flipH="1">
            <a:off x="4903304" y="3467522"/>
            <a:ext cx="31052" cy="44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ttangolo 12"/>
          <p:cNvSpPr/>
          <p:nvPr/>
        </p:nvSpPr>
        <p:spPr>
          <a:xfrm>
            <a:off x="2915478" y="3127513"/>
            <a:ext cx="530087" cy="3710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4956313" y="4051852"/>
            <a:ext cx="318052" cy="569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" name="Connettore diritto 15"/>
          <p:cNvCxnSpPr>
            <a:stCxn id="13" idx="3"/>
            <a:endCxn id="9" idx="1"/>
          </p:cNvCxnSpPr>
          <p:nvPr/>
        </p:nvCxnSpPr>
        <p:spPr>
          <a:xfrm>
            <a:off x="3445565" y="3313044"/>
            <a:ext cx="1488791" cy="4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/>
          <p:cNvCxnSpPr>
            <a:cxnSpLocks/>
            <a:stCxn id="9" idx="6"/>
          </p:cNvCxnSpPr>
          <p:nvPr/>
        </p:nvCxnSpPr>
        <p:spPr>
          <a:xfrm>
            <a:off x="5115339" y="3392557"/>
            <a:ext cx="0" cy="6427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2915478" y="2647100"/>
            <a:ext cx="636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/>
              <a:t>m</a:t>
            </a:r>
            <a:r>
              <a:rPr lang="it-IT" dirty="0"/>
              <a:t>1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5274365" y="4019540"/>
            <a:ext cx="636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5216809" y="4017033"/>
            <a:ext cx="799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/>
              <a:t>m</a:t>
            </a:r>
            <a:r>
              <a:rPr lang="it-IT" sz="2000" dirty="0"/>
              <a:t>2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6122504" y="1348800"/>
            <a:ext cx="512859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/>
              <a:t>Il sistema in figura è composto da due masse,  m1 = 0,40 kg ed m2 = 0,30 kg collegate da una funicella priva di massa e una carrucola. Si ritengano tutti gli attriti trascurabili. Calcolare l’accelerazione delle due masse e la tensione a cui è soggetta la fune durante il moto</a:t>
            </a:r>
          </a:p>
        </p:txBody>
      </p:sp>
    </p:spTree>
    <p:extLst>
      <p:ext uri="{BB962C8B-B14F-4D97-AF65-F5344CB8AC3E}">
        <p14:creationId xmlns:p14="http://schemas.microsoft.com/office/powerpoint/2010/main" val="121365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3" grpId="0" animBg="1"/>
      <p:bldP spid="14" grpId="0" animBg="1"/>
      <p:bldP spid="24" grpId="0"/>
      <p:bldP spid="26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503582"/>
            <a:ext cx="10515600" cy="6056243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Applicando la legge fondamentale della dinamica si ha: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Nel nostro caso la forza esterna risultante che agisce sul sistema composto dalle due masse è la forza peso dell’oggetto di massa m</a:t>
            </a:r>
            <a:r>
              <a:rPr lang="it-IT" sz="1600" dirty="0"/>
              <a:t>2</a:t>
            </a:r>
          </a:p>
          <a:p>
            <a:pPr marL="0" indent="0">
              <a:buNone/>
            </a:pPr>
            <a:r>
              <a:rPr lang="it-IT" dirty="0"/>
              <a:t>La forza peso agente sull’oggetto di massa m </a:t>
            </a:r>
            <a:r>
              <a:rPr lang="it-IT" sz="1800" dirty="0"/>
              <a:t>1 </a:t>
            </a:r>
            <a:r>
              <a:rPr lang="it-IT" dirty="0"/>
              <a:t>è bilanciata dalla reazione vincolare del piano. Si ha allora: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E dividendo tutto per la quantità m </a:t>
            </a:r>
            <a:r>
              <a:rPr lang="it-IT" sz="1800" dirty="0"/>
              <a:t>1 + </a:t>
            </a:r>
            <a:r>
              <a:rPr lang="it-IT" dirty="0"/>
              <a:t>m </a:t>
            </a:r>
            <a:r>
              <a:rPr lang="it-IT" sz="1800" dirty="0"/>
              <a:t>2 </a:t>
            </a:r>
            <a:r>
              <a:rPr lang="it-IT" dirty="0"/>
              <a:t>si ha : </a:t>
            </a:r>
          </a:p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8261" y="1048631"/>
            <a:ext cx="2352381" cy="83809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9912" y="3828037"/>
            <a:ext cx="4247619" cy="7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58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3938" y="509685"/>
            <a:ext cx="3371429" cy="1571429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3366053" y="2219689"/>
            <a:ext cx="48105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Sostituendo i valori numerici si ha: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7526" y="3312371"/>
            <a:ext cx="9104550" cy="1471041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179443" y="5221357"/>
            <a:ext cx="94090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Per calcolare la tensione sulla fune isoliamo il corpo di massa m</a:t>
            </a:r>
            <a:r>
              <a:rPr lang="it-IT" sz="2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9172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637183" y="1457739"/>
            <a:ext cx="768626" cy="490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630016" y="1379738"/>
            <a:ext cx="874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/>
              <a:t>m </a:t>
            </a:r>
            <a:r>
              <a:rPr lang="it-IT" sz="2000" dirty="0"/>
              <a:t>1</a:t>
            </a:r>
          </a:p>
        </p:txBody>
      </p:sp>
      <p:cxnSp>
        <p:nvCxnSpPr>
          <p:cNvPr id="5" name="Connettore 2 4"/>
          <p:cNvCxnSpPr/>
          <p:nvPr/>
        </p:nvCxnSpPr>
        <p:spPr>
          <a:xfrm>
            <a:off x="3021496" y="1702903"/>
            <a:ext cx="0" cy="146436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 flipV="1">
            <a:off x="3021496" y="379828"/>
            <a:ext cx="0" cy="1323075"/>
          </a:xfrm>
          <a:prstGeom prst="straightConnector1">
            <a:avLst/>
          </a:prstGeom>
          <a:ln w="698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3021496" y="1702903"/>
            <a:ext cx="1381692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3101012" y="2379650"/>
            <a:ext cx="1175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/>
              <a:t>m </a:t>
            </a:r>
            <a:r>
              <a:rPr lang="it-IT" sz="2000" dirty="0"/>
              <a:t>1 </a:t>
            </a:r>
            <a:r>
              <a:rPr lang="it-IT" sz="3600" dirty="0"/>
              <a:t>g</a:t>
            </a:r>
          </a:p>
        </p:txBody>
      </p:sp>
      <p:cxnSp>
        <p:nvCxnSpPr>
          <p:cNvPr id="12" name="Connettore 2 11"/>
          <p:cNvCxnSpPr/>
          <p:nvPr/>
        </p:nvCxnSpPr>
        <p:spPr>
          <a:xfrm>
            <a:off x="3868615" y="2379650"/>
            <a:ext cx="25321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3221502" y="773723"/>
            <a:ext cx="647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N</a:t>
            </a:r>
          </a:p>
        </p:txBody>
      </p:sp>
      <p:cxnSp>
        <p:nvCxnSpPr>
          <p:cNvPr id="15" name="Connettore 2 14"/>
          <p:cNvCxnSpPr>
            <a:endCxn id="13" idx="0"/>
          </p:cNvCxnSpPr>
          <p:nvPr/>
        </p:nvCxnSpPr>
        <p:spPr>
          <a:xfrm>
            <a:off x="3405809" y="773723"/>
            <a:ext cx="1392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4121834" y="1210989"/>
            <a:ext cx="9566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T</a:t>
            </a:r>
          </a:p>
        </p:txBody>
      </p:sp>
      <p:cxnSp>
        <p:nvCxnSpPr>
          <p:cNvPr id="18" name="Connettore 2 17"/>
          <p:cNvCxnSpPr/>
          <p:nvPr/>
        </p:nvCxnSpPr>
        <p:spPr>
          <a:xfrm>
            <a:off x="4276578" y="1210989"/>
            <a:ext cx="12661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5078437" y="562708"/>
            <a:ext cx="62038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it-IT" sz="2800" dirty="0"/>
              <a:t>La forza responsabile del moto è la tensione proveniente dalla fune, in quanto la forza peso dell’oggetto e la reazione vincolare del piano hanno somma nulla.</a:t>
            </a:r>
          </a:p>
        </p:txBody>
      </p:sp>
      <p:sp>
        <p:nvSpPr>
          <p:cNvPr id="20" name="CasellaDiTesto 19"/>
          <p:cNvSpPr txBox="1"/>
          <p:nvPr/>
        </p:nvSpPr>
        <p:spPr>
          <a:xfrm>
            <a:off x="1069145" y="3685735"/>
            <a:ext cx="3657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it-IT" sz="2800" dirty="0"/>
              <a:t>Applicando la legge fondamentale della dinamica in questa situazione si ha: </a:t>
            </a:r>
          </a:p>
        </p:txBody>
      </p:sp>
      <p:sp>
        <p:nvSpPr>
          <p:cNvPr id="21" name="Freccia a destra 20"/>
          <p:cNvSpPr/>
          <p:nvPr/>
        </p:nvSpPr>
        <p:spPr>
          <a:xfrm>
            <a:off x="4726745" y="4593676"/>
            <a:ext cx="1280160" cy="541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2" name="Immagin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4948" y="4590506"/>
            <a:ext cx="4609524" cy="5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48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0" grpId="0"/>
      <p:bldP spid="13" grpId="0"/>
      <p:bldP spid="16" grpId="0"/>
      <p:bldP spid="19" grpId="0"/>
      <p:bldP spid="20" grpId="0"/>
      <p:bldP spid="21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190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Esercizio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Esercizio</dc:title>
  <dc:creator>Francesco</dc:creator>
  <cp:lastModifiedBy>Francesco</cp:lastModifiedBy>
  <cp:revision>5</cp:revision>
  <dcterms:created xsi:type="dcterms:W3CDTF">2017-01-20T13:29:48Z</dcterms:created>
  <dcterms:modified xsi:type="dcterms:W3CDTF">2017-01-20T14:14:58Z</dcterms:modified>
</cp:coreProperties>
</file>