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40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96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98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31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31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9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4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91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08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38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28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6FF8-C164-41B4-8E09-C9A175A2548D}" type="datetimeFigureOut">
              <a:rPr lang="it-IT" smtClean="0"/>
              <a:t>17/02/2017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E302-1851-4122-87B5-03DE5852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5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1480"/>
          </a:xfrm>
        </p:spPr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239618"/>
            <a:ext cx="9144000" cy="2862470"/>
          </a:xfrm>
        </p:spPr>
        <p:txBody>
          <a:bodyPr>
            <a:noAutofit/>
          </a:bodyPr>
          <a:lstStyle/>
          <a:p>
            <a:r>
              <a:rPr lang="it-IT" sz="4800" dirty="0"/>
              <a:t>Un sommergibile è immerso ad una profondità di 80 m. Un suo oblò ha un diametro di 50 cm. Calcolare la forza a cui esso è soggetto per effetto della pressione idrostatica.</a:t>
            </a:r>
          </a:p>
        </p:txBody>
      </p:sp>
    </p:spTree>
    <p:extLst>
      <p:ext uri="{BB962C8B-B14F-4D97-AF65-F5344CB8AC3E}">
        <p14:creationId xmlns:p14="http://schemas.microsoft.com/office/powerpoint/2010/main" val="368102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99391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Ipotizzando per l’acqua marina una densità di 1016 kg/m^3 ed applicando la legge di </a:t>
            </a:r>
            <a:r>
              <a:rPr lang="it-IT" dirty="0" err="1"/>
              <a:t>Stevino</a:t>
            </a:r>
            <a:r>
              <a:rPr lang="it-IT" dirty="0"/>
              <a:t> si ha: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09683"/>
              </p:ext>
            </p:extLst>
          </p:nvPr>
        </p:nvGraphicFramePr>
        <p:xfrm>
          <a:off x="2453585" y="1457739"/>
          <a:ext cx="6732762" cy="996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zione" r:id="rId3" imgW="2831760" imgH="419040" progId="Equation.3">
                  <p:embed/>
                </p:oleObj>
              </mc:Choice>
              <mc:Fallback>
                <p:oleObj name="Equazione" r:id="rId3" imgW="2831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3585" y="1457739"/>
                        <a:ext cx="6732762" cy="996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1017104" y="2577547"/>
            <a:ext cx="10515600" cy="99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Per ottenere la pressione in atmosfere si consideri la seguente proporzione: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00262"/>
              </p:ext>
            </p:extLst>
          </p:nvPr>
        </p:nvGraphicFramePr>
        <p:xfrm>
          <a:off x="3143250" y="3675063"/>
          <a:ext cx="6013428" cy="6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zione" r:id="rId5" imgW="2044440" imgH="228600" progId="Equation.3">
                  <p:embed/>
                </p:oleObj>
              </mc:Choice>
              <mc:Fallback>
                <p:oleObj name="Equazione" r:id="rId5" imgW="2044440" imgH="228600" progId="Equation.3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43250" y="3675063"/>
                        <a:ext cx="6013428" cy="6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gnaposto contenuto 2"/>
          <p:cNvSpPr txBox="1">
            <a:spLocks/>
          </p:cNvSpPr>
          <p:nvPr/>
        </p:nvSpPr>
        <p:spPr>
          <a:xfrm>
            <a:off x="1017104" y="4662348"/>
            <a:ext cx="10515600" cy="74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Da cui:</a:t>
            </a: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816949"/>
              </p:ext>
            </p:extLst>
          </p:nvPr>
        </p:nvGraphicFramePr>
        <p:xfrm>
          <a:off x="3892550" y="5224463"/>
          <a:ext cx="4105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zione" r:id="rId7" imgW="1726920" imgH="419040" progId="Equation.3">
                  <p:embed/>
                </p:oleObj>
              </mc:Choice>
              <mc:Fallback>
                <p:oleObj name="Equazione" r:id="rId7" imgW="1726920" imgH="419040" progId="Equation.3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92550" y="5224463"/>
                        <a:ext cx="410527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9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96740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Per calcolare la forza sulla superficie del portellone moltiplichiamo il valore della pressione ottenuto per l’area della superficie stessa.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30531"/>
              </p:ext>
            </p:extLst>
          </p:nvPr>
        </p:nvGraphicFramePr>
        <p:xfrm>
          <a:off x="1201738" y="1684338"/>
          <a:ext cx="92376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zione" r:id="rId3" imgW="3886200" imgH="228600" progId="Equation.3">
                  <p:embed/>
                </p:oleObj>
              </mc:Choice>
              <mc:Fallback>
                <p:oleObj name="Equazione" r:id="rId3" imgW="3886200" imgH="228600" progId="Equation.3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1738" y="1684338"/>
                        <a:ext cx="9237662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4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Microsoft Equation 3.0</vt:lpstr>
      <vt:lpstr>Esercizio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</dc:title>
  <dc:creator>Francesco</dc:creator>
  <cp:lastModifiedBy>Francesco</cp:lastModifiedBy>
  <cp:revision>3</cp:revision>
  <dcterms:created xsi:type="dcterms:W3CDTF">2017-02-17T13:05:51Z</dcterms:created>
  <dcterms:modified xsi:type="dcterms:W3CDTF">2017-02-17T13:17:10Z</dcterms:modified>
</cp:coreProperties>
</file>