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48000" y="302845"/>
            <a:ext cx="9144000" cy="1641490"/>
          </a:xfrm>
        </p:spPr>
        <p:txBody>
          <a:bodyPr/>
          <a:lstStyle/>
          <a:p>
            <a:r>
              <a:rPr lang="it-IT" dirty="0"/>
              <a:t>F0rze parallele e concordi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4495" y="1123590"/>
            <a:ext cx="4509052" cy="4204674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Due forze, applicate in due diversi punti di un corpo rigido, sono parallele e concordi, quando le loro rette d’azione sono parallele ed hanno lo stesso verso.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5274365" y="3225927"/>
            <a:ext cx="1364974" cy="1067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7209183" y="3034748"/>
            <a:ext cx="4253947" cy="24251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 flipV="1">
            <a:off x="8187397" y="1944335"/>
            <a:ext cx="14068" cy="2302987"/>
          </a:xfrm>
          <a:prstGeom prst="straightConnector1">
            <a:avLst/>
          </a:prstGeom>
          <a:ln w="984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10466363" y="3095828"/>
            <a:ext cx="28135" cy="1151494"/>
          </a:xfrm>
          <a:prstGeom prst="straightConnector1">
            <a:avLst/>
          </a:prstGeom>
          <a:ln w="920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7765366" y="4247322"/>
            <a:ext cx="32777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3496" y="1822175"/>
            <a:ext cx="400000" cy="580952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5771" y="2935451"/>
            <a:ext cx="428571" cy="580952"/>
          </a:xfrm>
          <a:prstGeom prst="rect">
            <a:avLst/>
          </a:prstGeom>
        </p:spPr>
      </p:pic>
      <p:cxnSp>
        <p:nvCxnSpPr>
          <p:cNvPr id="17" name="Connettore diritto 16"/>
          <p:cNvCxnSpPr/>
          <p:nvPr/>
        </p:nvCxnSpPr>
        <p:spPr>
          <a:xfrm>
            <a:off x="8187397" y="1822175"/>
            <a:ext cx="0" cy="3249637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 flipH="1">
            <a:off x="10466363" y="2403127"/>
            <a:ext cx="14068" cy="2408024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14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9669" y="321302"/>
            <a:ext cx="5201287" cy="298491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/>
              <a:t>Per calcolare la forza risultante, somma vettoriale delle due forze, abbiamo bisogno di trovare:</a:t>
            </a:r>
          </a:p>
          <a:p>
            <a:pPr marL="514350" indent="-514350" algn="ctr">
              <a:buAutoNum type="arabicPeriod"/>
            </a:pPr>
            <a:r>
              <a:rPr lang="it-IT" dirty="0"/>
              <a:t>Il modulo del vettore risultante</a:t>
            </a:r>
          </a:p>
          <a:p>
            <a:pPr marL="514350" indent="-514350" algn="ctr">
              <a:buAutoNum type="arabicPeriod"/>
            </a:pPr>
            <a:r>
              <a:rPr lang="it-IT" dirty="0"/>
              <a:t>Il punto in cui il vettore risultante è applicato.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6235446" y="402286"/>
            <a:ext cx="543339" cy="556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001620" y="266380"/>
            <a:ext cx="47310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Il modulo del vettore somma sarà uguale alla somma dei moduli dei due vettori forza. </a:t>
            </a:r>
          </a:p>
        </p:txBody>
      </p:sp>
      <p:sp>
        <p:nvSpPr>
          <p:cNvPr id="6" name="Freccia a destra 5"/>
          <p:cNvSpPr/>
          <p:nvPr/>
        </p:nvSpPr>
        <p:spPr>
          <a:xfrm rot="5400000">
            <a:off x="2912259" y="3135187"/>
            <a:ext cx="636104" cy="662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086976" y="3808118"/>
            <a:ext cx="42274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Il punto d’applicazione del vettore risultante, si trova imponendo che il momento della forza       rispetto a tale punto, sia uguale al momento della forza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276" y="5146946"/>
            <a:ext cx="331459" cy="48140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4145" y="6043195"/>
            <a:ext cx="343883" cy="466153"/>
          </a:xfrm>
          <a:prstGeom prst="rect">
            <a:avLst/>
          </a:prstGeom>
        </p:spPr>
      </p:pic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2139" y="1813759"/>
            <a:ext cx="1057143" cy="580952"/>
          </a:xfrm>
          <a:prstGeom prst="rect">
            <a:avLst/>
          </a:prstGeom>
        </p:spPr>
      </p:pic>
      <p:cxnSp>
        <p:nvCxnSpPr>
          <p:cNvPr id="25" name="Connettore diritto 24"/>
          <p:cNvCxnSpPr/>
          <p:nvPr/>
        </p:nvCxnSpPr>
        <p:spPr>
          <a:xfrm>
            <a:off x="8393098" y="5277044"/>
            <a:ext cx="0" cy="574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6" name="Rectangle 4"/>
          <p:cNvSpPr>
            <a:spLocks noChangeArrowheads="1"/>
          </p:cNvSpPr>
          <p:nvPr/>
        </p:nvSpPr>
        <p:spPr bwMode="auto">
          <a:xfrm>
            <a:off x="4572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cxnSp>
        <p:nvCxnSpPr>
          <p:cNvPr id="21" name="Connettore 2 20"/>
          <p:cNvCxnSpPr/>
          <p:nvPr/>
        </p:nvCxnSpPr>
        <p:spPr>
          <a:xfrm flipV="1">
            <a:off x="8393098" y="1622294"/>
            <a:ext cx="0" cy="3739792"/>
          </a:xfrm>
          <a:prstGeom prst="straightConnector1">
            <a:avLst/>
          </a:prstGeom>
          <a:ln w="1079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uppo 54"/>
          <p:cNvGrpSpPr/>
          <p:nvPr/>
        </p:nvGrpSpPr>
        <p:grpSpPr>
          <a:xfrm>
            <a:off x="6778785" y="2683569"/>
            <a:ext cx="4253947" cy="3798917"/>
            <a:chOff x="6507115" y="2244278"/>
            <a:chExt cx="4253947" cy="3798917"/>
          </a:xfrm>
        </p:grpSpPr>
        <p:grpSp>
          <p:nvGrpSpPr>
            <p:cNvPr id="52" name="Gruppo 51"/>
            <p:cNvGrpSpPr/>
            <p:nvPr/>
          </p:nvGrpSpPr>
          <p:grpSpPr>
            <a:xfrm>
              <a:off x="6507115" y="2244278"/>
              <a:ext cx="4253947" cy="3798917"/>
              <a:chOff x="6507115" y="2244278"/>
              <a:chExt cx="4253947" cy="3798917"/>
            </a:xfrm>
          </p:grpSpPr>
          <p:grpSp>
            <p:nvGrpSpPr>
              <p:cNvPr id="49" name="Gruppo 48"/>
              <p:cNvGrpSpPr/>
              <p:nvPr/>
            </p:nvGrpSpPr>
            <p:grpSpPr>
              <a:xfrm>
                <a:off x="6507115" y="2244278"/>
                <a:ext cx="4253947" cy="3798917"/>
                <a:chOff x="6778785" y="2686857"/>
                <a:chExt cx="4253947" cy="3798917"/>
              </a:xfrm>
            </p:grpSpPr>
            <p:cxnSp>
              <p:nvCxnSpPr>
                <p:cNvPr id="15" name="Connettore diritto 14"/>
                <p:cNvCxnSpPr>
                  <a:cxnSpLocks/>
                </p:cNvCxnSpPr>
                <p:nvPr/>
              </p:nvCxnSpPr>
              <p:spPr>
                <a:xfrm flipH="1">
                  <a:off x="10057065" y="3302751"/>
                  <a:ext cx="7035" cy="2973520"/>
                </a:xfrm>
                <a:prstGeom prst="line">
                  <a:avLst/>
                </a:prstGeom>
                <a:ln w="22225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Ovale 10"/>
                <p:cNvSpPr/>
                <p:nvPr/>
              </p:nvSpPr>
              <p:spPr>
                <a:xfrm>
                  <a:off x="6778785" y="4019414"/>
                  <a:ext cx="4253947" cy="2425148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pic>
              <p:nvPicPr>
                <p:cNvPr id="12" name="Immagine 11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247621" y="2985602"/>
                  <a:ext cx="400000" cy="580952"/>
                </a:xfrm>
                <a:prstGeom prst="rect">
                  <a:avLst/>
                </a:prstGeom>
              </p:spPr>
            </p:pic>
            <p:pic>
              <p:nvPicPr>
                <p:cNvPr id="13" name="Immagine 12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589282" y="4181798"/>
                  <a:ext cx="428571" cy="580952"/>
                </a:xfrm>
                <a:prstGeom prst="rect">
                  <a:avLst/>
                </a:prstGeom>
              </p:spPr>
            </p:pic>
            <p:cxnSp>
              <p:nvCxnSpPr>
                <p:cNvPr id="14" name="Connettore diritto 13"/>
                <p:cNvCxnSpPr>
                  <a:cxnSpLocks/>
                </p:cNvCxnSpPr>
                <p:nvPr/>
              </p:nvCxnSpPr>
              <p:spPr>
                <a:xfrm>
                  <a:off x="7771067" y="2686857"/>
                  <a:ext cx="7034" cy="3674456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Connettore 2 15"/>
                <p:cNvCxnSpPr/>
                <p:nvPr/>
              </p:nvCxnSpPr>
              <p:spPr>
                <a:xfrm flipV="1">
                  <a:off x="7764033" y="3059099"/>
                  <a:ext cx="14068" cy="2302987"/>
                </a:xfrm>
                <a:prstGeom prst="straightConnector1">
                  <a:avLst/>
                </a:prstGeom>
                <a:ln w="9842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nettore 2 16"/>
                <p:cNvCxnSpPr/>
                <p:nvPr/>
              </p:nvCxnSpPr>
              <p:spPr>
                <a:xfrm flipV="1">
                  <a:off x="10042998" y="4210592"/>
                  <a:ext cx="28135" cy="1151494"/>
                </a:xfrm>
                <a:prstGeom prst="straightConnector1">
                  <a:avLst/>
                </a:prstGeom>
                <a:ln w="92075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nettore diritto 18"/>
                <p:cNvCxnSpPr/>
                <p:nvPr/>
              </p:nvCxnSpPr>
              <p:spPr>
                <a:xfrm>
                  <a:off x="7487478" y="5362086"/>
                  <a:ext cx="314646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ttore diritto 26"/>
                <p:cNvCxnSpPr/>
                <p:nvPr/>
              </p:nvCxnSpPr>
              <p:spPr>
                <a:xfrm>
                  <a:off x="7487478" y="5713392"/>
                  <a:ext cx="290854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nettore diritto 28"/>
                <p:cNvCxnSpPr/>
                <p:nvPr/>
              </p:nvCxnSpPr>
              <p:spPr>
                <a:xfrm flipV="1">
                  <a:off x="7647621" y="5649290"/>
                  <a:ext cx="230287" cy="14652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ttore diritto 30"/>
                <p:cNvCxnSpPr/>
                <p:nvPr/>
              </p:nvCxnSpPr>
              <p:spPr>
                <a:xfrm flipV="1">
                  <a:off x="8274438" y="5542856"/>
                  <a:ext cx="257701" cy="28720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ttore diritto 32"/>
                <p:cNvCxnSpPr/>
                <p:nvPr/>
              </p:nvCxnSpPr>
              <p:spPr>
                <a:xfrm flipV="1">
                  <a:off x="9803567" y="5649290"/>
                  <a:ext cx="367375" cy="18077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4" name="Immagine 33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922841" y="5686458"/>
                  <a:ext cx="314286" cy="342857"/>
                </a:xfrm>
                <a:prstGeom prst="rect">
                  <a:avLst/>
                </a:prstGeom>
              </p:spPr>
            </p:pic>
            <p:pic>
              <p:nvPicPr>
                <p:cNvPr id="35" name="Immagine 34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076580" y="5686458"/>
                  <a:ext cx="314286" cy="428571"/>
                </a:xfrm>
                <a:prstGeom prst="rect">
                  <a:avLst/>
                </a:prstGeom>
              </p:spPr>
            </p:pic>
            <p:cxnSp>
              <p:nvCxnSpPr>
                <p:cNvPr id="39" name="Connettore diritto 38"/>
                <p:cNvCxnSpPr/>
                <p:nvPr/>
              </p:nvCxnSpPr>
              <p:spPr>
                <a:xfrm>
                  <a:off x="7647621" y="6115029"/>
                  <a:ext cx="2423512" cy="132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7" name="Immagine 46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729914" y="6057203"/>
                  <a:ext cx="219048" cy="428571"/>
                </a:xfrm>
                <a:prstGeom prst="rect">
                  <a:avLst/>
                </a:prstGeom>
              </p:spPr>
            </p:pic>
          </p:grpSp>
          <p:cxnSp>
            <p:nvCxnSpPr>
              <p:cNvPr id="51" name="Connettore diritto 50"/>
              <p:cNvCxnSpPr/>
              <p:nvPr/>
            </p:nvCxnSpPr>
            <p:spPr>
              <a:xfrm flipV="1">
                <a:off x="7477256" y="5628350"/>
                <a:ext cx="106500" cy="11126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Connettore diritto 53"/>
            <p:cNvCxnSpPr/>
            <p:nvPr/>
          </p:nvCxnSpPr>
          <p:spPr>
            <a:xfrm flipV="1">
              <a:off x="9706708" y="5564248"/>
              <a:ext cx="168812" cy="2872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7878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7963" y="351693"/>
            <a:ext cx="2236763" cy="576776"/>
          </a:xfrm>
        </p:spPr>
        <p:txBody>
          <a:bodyPr/>
          <a:lstStyle/>
          <a:p>
            <a:r>
              <a:rPr lang="it-IT" dirty="0"/>
              <a:t>Si ha perciò: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308" y="404659"/>
            <a:ext cx="5302560" cy="148041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855" y="2267677"/>
            <a:ext cx="5064370" cy="1675710"/>
          </a:xfrm>
          <a:prstGeom prst="rect">
            <a:avLst/>
          </a:prstGeom>
        </p:spPr>
      </p:pic>
      <p:grpSp>
        <p:nvGrpSpPr>
          <p:cNvPr id="9" name="Gruppo 8"/>
          <p:cNvGrpSpPr/>
          <p:nvPr/>
        </p:nvGrpSpPr>
        <p:grpSpPr>
          <a:xfrm>
            <a:off x="859745" y="4319137"/>
            <a:ext cx="10598751" cy="1000156"/>
            <a:chOff x="859745" y="4319137"/>
            <a:chExt cx="10598751" cy="1000156"/>
          </a:xfrm>
        </p:grpSpPr>
        <p:sp>
          <p:nvSpPr>
            <p:cNvPr id="6" name="CasellaDiTesto 5"/>
            <p:cNvSpPr txBox="1"/>
            <p:nvPr/>
          </p:nvSpPr>
          <p:spPr>
            <a:xfrm>
              <a:off x="859745" y="4319137"/>
              <a:ext cx="103256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dirty="0"/>
                <a:t>Dove con «l» abbiamo indicato la distanza fra le rette d’azione delle due forze, con a il braccio della forza        e con b, il braccio della forza </a:t>
              </a:r>
            </a:p>
          </p:txBody>
        </p:sp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11613" y="4678677"/>
              <a:ext cx="450258" cy="594983"/>
            </a:xfrm>
            <a:prstGeom prst="rect">
              <a:avLst/>
            </a:prstGeom>
          </p:spPr>
        </p:pic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912365" y="4645731"/>
              <a:ext cx="546131" cy="673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121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ofondità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TM04033923[[fn=Profondità]]</Template>
  <TotalTime>111</TotalTime>
  <Words>144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Corbel</vt:lpstr>
      <vt:lpstr>Profondità</vt:lpstr>
      <vt:lpstr>F0rze parallele e concordi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F0rze parallele e concordi</dc:title>
  <dc:creator>Francesco</dc:creator>
  <cp:lastModifiedBy>Francesco</cp:lastModifiedBy>
  <cp:revision>7</cp:revision>
  <dcterms:created xsi:type="dcterms:W3CDTF">2017-01-23T12:31:41Z</dcterms:created>
  <dcterms:modified xsi:type="dcterms:W3CDTF">2017-01-23T14:36:40Z</dcterms:modified>
</cp:coreProperties>
</file>