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23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07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1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78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4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58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30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81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56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32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5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38A9-39CE-4709-8D10-494AB9A8FF93}" type="datetimeFigureOut">
              <a:rPr lang="it-IT" smtClean="0"/>
              <a:t>11/02/2017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BCF1-DB91-4E30-ACD9-B941AF4ACA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43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30087"/>
            <a:ext cx="9144000" cy="1219200"/>
          </a:xfrm>
        </p:spPr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025030"/>
            <a:ext cx="9144000" cy="1380779"/>
          </a:xfrm>
        </p:spPr>
        <p:txBody>
          <a:bodyPr/>
          <a:lstStyle/>
          <a:p>
            <a:r>
              <a:rPr lang="it-IT" dirty="0"/>
              <a:t>Una cassa di legno galleggia in mare rimanendo per metà fuori dalla superficie dell’acqua e per metà immersa. Qual è la densità di massa dell’oggetto?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68696"/>
              </p:ext>
            </p:extLst>
          </p:nvPr>
        </p:nvGraphicFramePr>
        <p:xfrm>
          <a:off x="5265707" y="4361487"/>
          <a:ext cx="1660585" cy="1354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zione" r:id="rId3" imgW="482400" imgH="393480" progId="Equation.3">
                  <p:embed/>
                </p:oleObj>
              </mc:Choice>
              <mc:Fallback>
                <p:oleObj name="Equazione" r:id="rId3" imgW="482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5707" y="4361487"/>
                        <a:ext cx="1660585" cy="1354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26038" y="3262422"/>
            <a:ext cx="884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Indicando con </a:t>
            </a:r>
            <a:r>
              <a:rPr lang="it-IT" sz="2400" dirty="0" err="1"/>
              <a:t>Vc</a:t>
            </a:r>
            <a:r>
              <a:rPr lang="it-IT" sz="2400" dirty="0"/>
              <a:t> il volume della cassa e con Vi il volume della parte immersa, si ha:</a:t>
            </a:r>
          </a:p>
        </p:txBody>
      </p:sp>
    </p:spTree>
    <p:extLst>
      <p:ext uri="{BB962C8B-B14F-4D97-AF65-F5344CB8AC3E}">
        <p14:creationId xmlns:p14="http://schemas.microsoft.com/office/powerpoint/2010/main" val="315515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11529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Poiché la cassa è in equilibrio, la sua forza peso sarà uguale e contraria alla spinta di Archimede. Indicando con «m» la massa della cassa, con dl la densità del liquido si ha: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626551"/>
              </p:ext>
            </p:extLst>
          </p:nvPr>
        </p:nvGraphicFramePr>
        <p:xfrm>
          <a:off x="4578073" y="1709600"/>
          <a:ext cx="2731151" cy="702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zione" r:id="rId3" imgW="888840" imgH="228600" progId="Equation.3">
                  <p:embed/>
                </p:oleObj>
              </mc:Choice>
              <mc:Fallback>
                <p:oleObj name="Equazione" r:id="rId3" imgW="888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8073" y="1709600"/>
                        <a:ext cx="2731151" cy="702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838200" y="2630556"/>
            <a:ext cx="10515600" cy="115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E’ ancora possibile esprimere la massa della cassa come prodotto della densità di quest’ultima per il suo volume: m = dc </a:t>
            </a:r>
            <a:r>
              <a:rPr lang="it-IT" dirty="0" err="1"/>
              <a:t>Vc</a:t>
            </a:r>
            <a:r>
              <a:rPr lang="it-IT" dirty="0"/>
              <a:t>, si ha: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538167"/>
              </p:ext>
            </p:extLst>
          </p:nvPr>
        </p:nvGraphicFramePr>
        <p:xfrm>
          <a:off x="3756715" y="3518486"/>
          <a:ext cx="4022311" cy="762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zione" r:id="rId5" imgW="1206360" imgH="228600" progId="Equation.3">
                  <p:embed/>
                </p:oleObj>
              </mc:Choice>
              <mc:Fallback>
                <p:oleObj name="Equazione" r:id="rId5" imgW="1206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6715" y="3518486"/>
                        <a:ext cx="4022311" cy="762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egnaposto contenuto 2"/>
          <p:cNvSpPr txBox="1">
            <a:spLocks/>
          </p:cNvSpPr>
          <p:nvPr/>
        </p:nvSpPr>
        <p:spPr>
          <a:xfrm>
            <a:off x="838200" y="4399721"/>
            <a:ext cx="10515600" cy="927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Il volume della cassa è però uguale al doppio del volume della parte immersa,  </a:t>
            </a:r>
            <a:r>
              <a:rPr lang="it-IT" dirty="0" err="1"/>
              <a:t>Vc</a:t>
            </a:r>
            <a:r>
              <a:rPr lang="it-IT" dirty="0"/>
              <a:t> = 2 Vi, si ha: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287117"/>
              </p:ext>
            </p:extLst>
          </p:nvPr>
        </p:nvGraphicFramePr>
        <p:xfrm>
          <a:off x="3699717" y="5360348"/>
          <a:ext cx="4487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zione" r:id="rId7" imgW="1346040" imgH="228600" progId="Equation.3">
                  <p:embed/>
                </p:oleObj>
              </mc:Choice>
              <mc:Fallback>
                <p:oleObj name="Equazione" r:id="rId7" imgW="1346040" imgH="228600" progId="Equation.3">
                  <p:embed/>
                  <p:pic>
                    <p:nvPicPr>
                      <p:cNvPr id="6" name="Oggetto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99717" y="5360348"/>
                        <a:ext cx="448786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04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0600" y="4174434"/>
            <a:ext cx="10515600" cy="8613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In ultima analisi, la cassa, immersa per metà ha una densità di massa pari alla metà di quella del liquido in cui galleggia. Se il liquido è acqua, la densità di massa della cassa è pari a 500 kg/m^3: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38930"/>
              </p:ext>
            </p:extLst>
          </p:nvPr>
        </p:nvGraphicFramePr>
        <p:xfrm>
          <a:off x="4622800" y="798513"/>
          <a:ext cx="203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zione" r:id="rId3" imgW="609480" imgH="228600" progId="Equation.3">
                  <p:embed/>
                </p:oleObj>
              </mc:Choice>
              <mc:Fallback>
                <p:oleObj name="Equazione" r:id="rId3" imgW="609480" imgH="228600" progId="Equation.3">
                  <p:embed/>
                  <p:pic>
                    <p:nvPicPr>
                      <p:cNvPr id="8" name="Oggetto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2800" y="798513"/>
                        <a:ext cx="2032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838200" y="1835426"/>
            <a:ext cx="10515600" cy="66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Si ha quindi: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03737"/>
              </p:ext>
            </p:extLst>
          </p:nvPr>
        </p:nvGraphicFramePr>
        <p:xfrm>
          <a:off x="4813300" y="2468563"/>
          <a:ext cx="1651000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zione" r:id="rId5" imgW="495000" imgH="393480" progId="Equation.3">
                  <p:embed/>
                </p:oleObj>
              </mc:Choice>
              <mc:Fallback>
                <p:oleObj name="Equazione" r:id="rId5" imgW="495000" imgH="393480" progId="Equation.3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13300" y="2468563"/>
                        <a:ext cx="1651000" cy="131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egnaposto contenuto 2"/>
          <p:cNvSpPr txBox="1">
            <a:spLocks/>
          </p:cNvSpPr>
          <p:nvPr/>
        </p:nvSpPr>
        <p:spPr>
          <a:xfrm>
            <a:off x="990600" y="470452"/>
            <a:ext cx="10515600" cy="861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Nell’ultima relazione le quantità Vi e g si semplificano, si ha:</a:t>
            </a:r>
          </a:p>
        </p:txBody>
      </p:sp>
    </p:spTree>
    <p:extLst>
      <p:ext uri="{BB962C8B-B14F-4D97-AF65-F5344CB8AC3E}">
        <p14:creationId xmlns:p14="http://schemas.microsoft.com/office/powerpoint/2010/main" val="57035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Microsoft Equation 3.0</vt:lpstr>
      <vt:lpstr>Esercizio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</dc:creator>
  <cp:lastModifiedBy>Francesco</cp:lastModifiedBy>
  <cp:revision>6</cp:revision>
  <dcterms:created xsi:type="dcterms:W3CDTF">2017-02-11T18:28:52Z</dcterms:created>
  <dcterms:modified xsi:type="dcterms:W3CDTF">2017-02-11T19:28:20Z</dcterms:modified>
</cp:coreProperties>
</file>